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sldIdLst>
    <p:sldId id="257" r:id="rId2"/>
    <p:sldId id="258" r:id="rId3"/>
    <p:sldId id="259" r:id="rId4"/>
    <p:sldId id="272" r:id="rId5"/>
    <p:sldId id="276" r:id="rId6"/>
    <p:sldId id="275" r:id="rId7"/>
    <p:sldId id="274" r:id="rId8"/>
    <p:sldId id="260" r:id="rId9"/>
    <p:sldId id="261" r:id="rId10"/>
    <p:sldId id="262" r:id="rId11"/>
    <p:sldId id="265" r:id="rId12"/>
    <p:sldId id="266" r:id="rId13"/>
    <p:sldId id="263" r:id="rId14"/>
    <p:sldId id="267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94580-B192-4F86-BE69-4AC1616681C1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A3E53-8A66-487D-ACB5-9ADEF325A6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7936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A3E53-8A66-487D-ACB5-9ADEF325A6E9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511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A3E53-8A66-487D-ACB5-9ADEF325A6E9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836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4260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211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1109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5066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7845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3473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6146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2377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079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480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700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702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007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740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649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701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067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32B452D-FE93-4D81-A102-D5B2D2205CB9}" type="datetimeFigureOut">
              <a:rPr lang="de-AT" smtClean="0"/>
              <a:t>11.05.2025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63866-DB93-4233-B2B0-38F4796DE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9748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ctrTitle"/>
          </p:nvPr>
        </p:nvSpPr>
        <p:spPr>
          <a:xfrm>
            <a:off x="2124075" y="1857375"/>
            <a:ext cx="8069263" cy="2219324"/>
          </a:xfrm>
        </p:spPr>
        <p:txBody>
          <a:bodyPr/>
          <a:lstStyle/>
          <a:p>
            <a:pPr algn="ctr"/>
            <a:r>
              <a:rPr lang="de-AT" sz="6000" dirty="0"/>
              <a:t>          </a:t>
            </a:r>
            <a:br>
              <a:rPr lang="de-AT" dirty="0"/>
            </a:br>
            <a:br>
              <a:rPr lang="de-AT" dirty="0"/>
            </a:br>
            <a:br>
              <a:rPr lang="de-AT" dirty="0"/>
            </a:br>
            <a:r>
              <a:rPr lang="de-AT" sz="5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Motivation und Mut – </a:t>
            </a:r>
            <a:br>
              <a:rPr lang="de-AT" sz="5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de-AT" sz="54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Dein inneres und äußeres Spiel gewinnen</a:t>
            </a:r>
            <a:endParaRPr lang="de-AT" dirty="0"/>
          </a:p>
        </p:txBody>
      </p:sp>
      <p:sp>
        <p:nvSpPr>
          <p:cNvPr id="15362" name="Untertitel 2"/>
          <p:cNvSpPr>
            <a:spLocks noGrp="1"/>
          </p:cNvSpPr>
          <p:nvPr>
            <p:ph type="subTitle" sz="quarter" idx="1"/>
          </p:nvPr>
        </p:nvSpPr>
        <p:spPr>
          <a:xfrm>
            <a:off x="3957638" y="3933825"/>
            <a:ext cx="8274050" cy="1511300"/>
          </a:xfrm>
        </p:spPr>
        <p:txBody>
          <a:bodyPr/>
          <a:lstStyle/>
          <a:p>
            <a:pPr eaLnBrk="1" hangingPunct="1"/>
            <a:endParaRPr lang="de-AT" dirty="0"/>
          </a:p>
          <a:p>
            <a:pPr eaLnBrk="1" hangingPunct="1"/>
            <a:endParaRPr lang="de-AT" dirty="0"/>
          </a:p>
          <a:p>
            <a:pPr eaLnBrk="1" hangingPunct="1"/>
            <a:r>
              <a:rPr lang="de-AT" dirty="0">
                <a:solidFill>
                  <a:schemeClr val="tx1"/>
                </a:solidFill>
              </a:rPr>
              <a:t>Mag. (FH) Neubacher Andreas</a:t>
            </a:r>
          </a:p>
        </p:txBody>
      </p:sp>
      <p:pic>
        <p:nvPicPr>
          <p:cNvPr id="3" name="Grafik 2" descr="Ein Bild, das Text, Kreis, Logo, Schrift enthält.&#10;&#10;Automatisch generierte Beschreibung">
            <a:extLst>
              <a:ext uri="{FF2B5EF4-FFF2-40B4-BE49-F238E27FC236}">
                <a16:creationId xmlns:a16="http://schemas.microsoft.com/office/drawing/2014/main" id="{EA79823A-98AD-25E9-5B8A-324C85089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32" y="6059424"/>
            <a:ext cx="1801368" cy="7985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5" name="Picture 3124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27" name="Picture 3126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29" name="Oval 3128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3131" name="Picture 3130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133" name="Picture 3132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135" name="Rectangle 3134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C855C-5EEB-1F39-6488-589FA904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82501-8604-7A57-9D78-A0661623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561621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“Das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Singen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an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macht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mir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schon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immer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richtig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Angst!”</a:t>
            </a:r>
          </a:p>
          <a:p>
            <a:pPr marL="0" indent="0"/>
            <a:endParaRPr lang="en-US" dirty="0">
              <a:highlight>
                <a:srgbClr val="FFFFFF"/>
              </a:highlight>
            </a:endParaRPr>
          </a:p>
          <a:p>
            <a:pPr marL="0" indent="0"/>
            <a:endParaRPr lang="en-US" dirty="0"/>
          </a:p>
        </p:txBody>
      </p:sp>
      <p:sp>
        <p:nvSpPr>
          <p:cNvPr id="3137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9" name="Rectangle 3138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1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sp>
        <p:nvSpPr>
          <p:cNvPr id="3143" name="Rectangle 3142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BCEFF1-9A6E-E85C-4890-F63D47EBAE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2764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5" name="Picture 3124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27" name="Picture 3126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29" name="Oval 3128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3131" name="Picture 3130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133" name="Picture 3132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135" name="Rectangle 3134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C855C-5EEB-1F39-6488-589FA904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82501-8604-7A57-9D78-A0661623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561621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“Das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Singen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an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macht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mir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schon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immer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richtig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Angst!”</a:t>
            </a:r>
          </a:p>
          <a:p>
            <a:pPr marL="0" indent="0"/>
            <a:endParaRPr lang="en-US" sz="2400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2400" dirty="0"/>
              <a:t>Elton John</a:t>
            </a:r>
          </a:p>
        </p:txBody>
      </p:sp>
      <p:sp>
        <p:nvSpPr>
          <p:cNvPr id="3137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9" name="Rectangle 3138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1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pic>
        <p:nvPicPr>
          <p:cNvPr id="3078" name="Picture 6" descr="Elton John - Starporträt, News, Bilder | GALA.de">
            <a:extLst>
              <a:ext uri="{FF2B5EF4-FFF2-40B4-BE49-F238E27FC236}">
                <a16:creationId xmlns:a16="http://schemas.microsoft.com/office/drawing/2014/main" id="{B9239F7E-8757-D5A9-737F-A581F199EA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2982" y="647698"/>
            <a:ext cx="3701658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" name="Rectangle 3142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230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5126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29" name="Picture 5128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31" name="Oval 5130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5133" name="Picture 5132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135" name="Picture 5134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137" name="Rectangle 5136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C855C-5EEB-1F39-6488-589FA904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82501-8604-7A57-9D78-A0661623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“Bei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jeder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neuen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Platte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habe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ich Angst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zum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Deppen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zu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machen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dass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wie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eine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Betrügerin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darstehe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. Was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ist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wenn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nicht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mehr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Singen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kann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?”</a:t>
            </a:r>
          </a:p>
          <a:p>
            <a:pPr marL="0" indent="0"/>
            <a:endParaRPr lang="en-US" dirty="0">
              <a:solidFill>
                <a:schemeClr val="bg1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39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1" name="Rectangle 5140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3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sp>
        <p:nvSpPr>
          <p:cNvPr id="5145" name="Rectangle 5144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437D2F-97E1-AA35-8C53-11EBAA8003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9472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5126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29" name="Picture 5128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31" name="Oval 5130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5133" name="Picture 5132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135" name="Picture 5134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137" name="Rectangle 5136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C855C-5EEB-1F39-6488-589FA904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82501-8604-7A57-9D78-A0661623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“Bei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jeder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neuen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Platte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habe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ich Angst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zum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Deppen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zu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machen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dass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wie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eine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Betrügerin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darstehe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. Was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ist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wenn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nicht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mehr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Singen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kann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?”</a:t>
            </a:r>
          </a:p>
          <a:p>
            <a:pPr marL="0" indent="0"/>
            <a:endParaRPr lang="en-US" sz="2400" dirty="0">
              <a:solidFill>
                <a:schemeClr val="bg1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Pink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39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1" name="Rectangle 5140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3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pic>
        <p:nvPicPr>
          <p:cNvPr id="5122" name="Picture 2" descr="Pink - Starporträt, News, Bilder | GALA.de">
            <a:extLst>
              <a:ext uri="{FF2B5EF4-FFF2-40B4-BE49-F238E27FC236}">
                <a16:creationId xmlns:a16="http://schemas.microsoft.com/office/drawing/2014/main" id="{C7377D57-D009-AC52-AB2C-0616D14CCA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871" y="863827"/>
            <a:ext cx="3414010" cy="51303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5" name="Rectangle 5144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917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" name="Picture 514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52" name="Picture 515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54" name="Oval 515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5156" name="Picture 515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158" name="Picture 515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160" name="Rectangle 515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C855C-5EEB-1F39-6488-589FA904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82501-8604-7A57-9D78-A0661623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"Ich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dachte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die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merken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irgendwann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dass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doch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nicht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so gut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aussehe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schicken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mich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nach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Hause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ich war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sehr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unsicher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nicht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sehr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davon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überzeugt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dass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ich das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Modeln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besonders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gut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könnte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!"</a:t>
            </a:r>
            <a:endParaRPr lang="en-US" sz="2400" dirty="0">
              <a:solidFill>
                <a:schemeClr val="bg1"/>
              </a:solidFill>
              <a:effectLst/>
              <a:highlight>
                <a:srgbClr val="FFFFFF"/>
              </a:highlight>
            </a:endParaRPr>
          </a:p>
          <a:p>
            <a:pPr marL="0" indent="0"/>
            <a:endParaRPr lang="en-US" dirty="0">
              <a:highlight>
                <a:srgbClr val="FFFFFF"/>
              </a:highlight>
            </a:endParaRPr>
          </a:p>
          <a:p>
            <a:pPr marL="0" indent="0"/>
            <a:endParaRPr lang="en-US" dirty="0"/>
          </a:p>
        </p:txBody>
      </p:sp>
      <p:sp>
        <p:nvSpPr>
          <p:cNvPr id="516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4" name="Rectangle 516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sp>
        <p:nvSpPr>
          <p:cNvPr id="5168" name="Rectangle 516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A8B0876-FEB9-6AD4-8959-5F21A325C6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500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" name="Picture 514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52" name="Picture 515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54" name="Oval 515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5156" name="Picture 515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158" name="Picture 515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160" name="Rectangle 515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C855C-5EEB-1F39-6488-589FA904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82501-8604-7A57-9D78-A0661623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"Ich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dachte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die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merken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irgendwann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dass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doch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nicht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so gut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aussehe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schicken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mich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nach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Hause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ich war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sehr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unsicher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nicht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sehr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davon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überzeugt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dass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ich das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Modeln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besonders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gut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könnte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!"</a:t>
            </a:r>
            <a:endParaRPr lang="en-US" sz="2400" dirty="0">
              <a:solidFill>
                <a:schemeClr val="bg1"/>
              </a:solidFill>
              <a:effectLst/>
              <a:highlight>
                <a:srgbClr val="FFFFFF"/>
              </a:highlight>
            </a:endParaRPr>
          </a:p>
          <a:p>
            <a:pPr marL="0" indent="0"/>
            <a:endParaRPr lang="en-US" dirty="0">
              <a:highlight>
                <a:srgbClr val="FFFFFF"/>
              </a:highlight>
            </a:endParaRPr>
          </a:p>
          <a:p>
            <a:pPr marL="0" indent="0"/>
            <a:endParaRPr lang="en-US" dirty="0"/>
          </a:p>
        </p:txBody>
      </p:sp>
      <p:sp>
        <p:nvSpPr>
          <p:cNvPr id="516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4" name="Rectangle 516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pic>
        <p:nvPicPr>
          <p:cNvPr id="6" name="Inhaltsplatzhalter 5" descr="Ein Bild, das Person, Kleidung, draußen, Baum enthält.&#10;&#10;Automatisch generierte Beschreibung">
            <a:extLst>
              <a:ext uri="{FF2B5EF4-FFF2-40B4-BE49-F238E27FC236}">
                <a16:creationId xmlns:a16="http://schemas.microsoft.com/office/drawing/2014/main" id="{72BD60C5-5C1F-DBB4-9D8E-7066A50CCC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t="14066" r="9496" b="17819"/>
          <a:stretch/>
        </p:blipFill>
        <p:spPr>
          <a:xfrm>
            <a:off x="7659530" y="299188"/>
            <a:ext cx="4284528" cy="5717564"/>
          </a:xfrm>
          <a:prstGeom prst="rect">
            <a:avLst/>
          </a:prstGeom>
          <a:effectLst/>
        </p:spPr>
      </p:pic>
      <p:sp>
        <p:nvSpPr>
          <p:cNvPr id="5168" name="Rectangle 516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0270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6152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155" name="Picture 6154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157" name="Oval 6156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6159" name="Picture 6158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161" name="Picture 6160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6163" name="Rectangle 6162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C855C-5EEB-1F39-6488-589FA904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82501-8604-7A57-9D78-A0661623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561621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"Ich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dachte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die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merken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irgendwann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dass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doch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nicht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so gut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aussehe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schicken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mich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nach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Hause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ich war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sehr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unsicher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nicht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sehr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davon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überzeugt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dass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ich das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Modeln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besonders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 gut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könnte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9F9F9"/>
                </a:highlight>
              </a:rPr>
              <a:t>!"</a:t>
            </a:r>
            <a:endParaRPr lang="en-US" sz="2400" dirty="0">
              <a:solidFill>
                <a:schemeClr val="bg1"/>
              </a:solidFill>
              <a:effectLst/>
              <a:highlight>
                <a:srgbClr val="FFFFFF"/>
              </a:highlight>
            </a:endParaRPr>
          </a:p>
          <a:p>
            <a:pPr marL="0" indent="0"/>
            <a:endParaRPr lang="en-US" sz="2400" dirty="0">
              <a:solidFill>
                <a:schemeClr val="bg1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Claudia Schiffer</a:t>
            </a:r>
          </a:p>
          <a:p>
            <a:pPr marL="0" indent="0"/>
            <a:endParaRPr lang="en-US" dirty="0"/>
          </a:p>
        </p:txBody>
      </p:sp>
      <p:sp>
        <p:nvSpPr>
          <p:cNvPr id="6165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7" name="Rectangle 6166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9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pic>
        <p:nvPicPr>
          <p:cNvPr id="6148" name="Picture 4" descr="Claudia Schiffer modelt gemeinsam mit Tochter Clementine - FOCUS online">
            <a:extLst>
              <a:ext uri="{FF2B5EF4-FFF2-40B4-BE49-F238E27FC236}">
                <a16:creationId xmlns:a16="http://schemas.microsoft.com/office/drawing/2014/main" id="{4EA1F1E6-331B-7430-E1AE-7D2151AA23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3742" y="987977"/>
            <a:ext cx="3980139" cy="48820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1" name="Rectangle 6170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6305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2BACB6-8F83-0150-DFCF-1A4E29B7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Wie ist meine Sichtweise?</a:t>
            </a:r>
          </a:p>
        </p:txBody>
      </p:sp>
      <p:pic>
        <p:nvPicPr>
          <p:cNvPr id="1026" name="Picture 2" descr="Elefant mit fünf Beinen? Optische Illusion">
            <a:extLst>
              <a:ext uri="{FF2B5EF4-FFF2-40B4-BE49-F238E27FC236}">
                <a16:creationId xmlns:a16="http://schemas.microsoft.com/office/drawing/2014/main" id="{E5FF1A95-793E-4129-34B1-1D7CDD167A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839123" y="1152983"/>
            <a:ext cx="9080732" cy="567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04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9A724-AD3F-39AD-EAD9-398320FDC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9AF2E8-A3E9-F34E-BF1E-C07DE88C4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1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AECE2-AA37-A669-ED74-A782766D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Change </a:t>
            </a:r>
            <a:r>
              <a:rPr lang="de-AT" dirty="0" err="1"/>
              <a:t>Myself</a:t>
            </a:r>
            <a:endParaRPr lang="de-AT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8087FC6-25FB-992F-6371-872476608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57" t="2295" r="2795" b="9962"/>
          <a:stretch/>
        </p:blipFill>
        <p:spPr>
          <a:xfrm>
            <a:off x="2600325" y="1371600"/>
            <a:ext cx="5057775" cy="49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1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D011F-336C-15ED-A2EC-6278A66AE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 descr="Ein Bild, das Text, Gelände, draußen, gelb enthält.&#10;&#10;KI-generierte Inhalte können fehlerhaft sein.">
            <a:extLst>
              <a:ext uri="{FF2B5EF4-FFF2-40B4-BE49-F238E27FC236}">
                <a16:creationId xmlns:a16="http://schemas.microsoft.com/office/drawing/2014/main" id="{033842B5-EA53-18AF-3D12-1C93A7182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15425" cy="6808435"/>
          </a:xfrm>
        </p:spPr>
      </p:pic>
    </p:spTree>
    <p:extLst>
      <p:ext uri="{BB962C8B-B14F-4D97-AF65-F5344CB8AC3E}">
        <p14:creationId xmlns:p14="http://schemas.microsoft.com/office/powerpoint/2010/main" val="404635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C0A4B-CC42-099D-894A-BF8FF6A1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 descr="Ein Bild, das Gras, Transport, draußen, Rad enthält.&#10;&#10;KI-generierte Inhalte können fehlerhaft sein.">
            <a:extLst>
              <a:ext uri="{FF2B5EF4-FFF2-40B4-BE49-F238E27FC236}">
                <a16:creationId xmlns:a16="http://schemas.microsoft.com/office/drawing/2014/main" id="{2054E3B3-E482-0CCA-8FCA-D468AC218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53575" cy="6894333"/>
          </a:xfrm>
        </p:spPr>
      </p:pic>
    </p:spTree>
    <p:extLst>
      <p:ext uri="{BB962C8B-B14F-4D97-AF65-F5344CB8AC3E}">
        <p14:creationId xmlns:p14="http://schemas.microsoft.com/office/powerpoint/2010/main" val="96536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Landfahrzeug, Fahrzeug, Baum enthält.&#10;&#10;KI-generierte Inhalte können fehlerhaft sein.">
            <a:extLst>
              <a:ext uri="{FF2B5EF4-FFF2-40B4-BE49-F238E27FC236}">
                <a16:creationId xmlns:a16="http://schemas.microsoft.com/office/drawing/2014/main" id="{38FC70FF-2686-C4B9-411D-5731736C9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25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9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054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57" name="Picture 2056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59" name="Oval 2058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2061" name="Picture 2060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63" name="Picture 2062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C855C-5EEB-1F39-6488-589FA904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82501-8604-7A57-9D78-A0661623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561621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"Die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Wahrheit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ist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dass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immer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selbst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hinterfrage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ständig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an mir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zweifle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. Bei den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Wettbewerben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im Bodybuilding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habe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oft im Spiegel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angeschaut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gesagt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: Arnold, du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kannst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froh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sein,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wenn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du den Tag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überstehst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. Dein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Körper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sieht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einfach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scheiße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aus.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"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67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912F14A-DAD3-8E0B-1D45-7D1E52A735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3174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054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57" name="Picture 2056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59" name="Oval 2058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2061" name="Picture 2060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63" name="Picture 2062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C855C-5EEB-1F39-6488-589FA904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82501-8604-7A57-9D78-A0661623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5616216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"Die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Wahrheit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ist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dass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immer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selbst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hinterfrage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ständig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an mir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zweifle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. Bei den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Wettbewerben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im Bodybuilding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habe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ich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mich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oft im Spiegel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angeschaut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und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gesagt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: Arnold, du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kannst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froh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sein,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wenn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du den Tag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überstehst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. Dein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Körper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sieht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einfach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scheiße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aus.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FF"/>
                </a:highlight>
              </a:rPr>
              <a:t>“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highlight>
                  <a:srgbClr val="FFFFFF"/>
                </a:highlight>
              </a:rPr>
              <a:t>Arnold Schwarzenegger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67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pic>
        <p:nvPicPr>
          <p:cNvPr id="2050" name="Picture 2" descr="Arnold Schwarzenegger 2 - Etsy Österreich">
            <a:extLst>
              <a:ext uri="{FF2B5EF4-FFF2-40B4-BE49-F238E27FC236}">
                <a16:creationId xmlns:a16="http://schemas.microsoft.com/office/drawing/2014/main" id="{CC2B90CF-1C10-BA1F-3499-085039C21D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6041" y="647698"/>
            <a:ext cx="3935540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Rectangle 2072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99751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1E414D51AE9DE40BA888A1F2A8D314A" ma:contentTypeVersion="15" ma:contentTypeDescription="Ein neues Dokument erstellen." ma:contentTypeScope="" ma:versionID="263c0f7c4ae80a286a0dc4381ce38802">
  <xsd:schema xmlns:xsd="http://www.w3.org/2001/XMLSchema" xmlns:xs="http://www.w3.org/2001/XMLSchema" xmlns:p="http://schemas.microsoft.com/office/2006/metadata/properties" xmlns:ns2="5ec68f72-fb6c-453e-90dd-0b661b6ea0aa" xmlns:ns3="a9b0d4e6-b994-410a-8e9b-ecc24460b5f7" targetNamespace="http://schemas.microsoft.com/office/2006/metadata/properties" ma:root="true" ma:fieldsID="ead8ba3b392c97b2ab2634d1f2573c4e" ns2:_="" ns3:_="">
    <xsd:import namespace="5ec68f72-fb6c-453e-90dd-0b661b6ea0aa"/>
    <xsd:import namespace="a9b0d4e6-b994-410a-8e9b-ecc24460b5f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2:SharedWithUsers" minOccurs="0"/>
                <xsd:element ref="ns2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c68f72-fb6c-453e-90dd-0b661b6ea0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5" nillable="true" ma:displayName="Taxonomy Catch All Column" ma:hidden="true" ma:list="{7ff50a5d-b577-4f61-aeac-d46d19861cad}" ma:internalName="TaxCatchAll" ma:showField="CatchAllData" ma:web="5ec68f72-fb6c-453e-90dd-0b661b6ea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0d4e6-b994-410a-8e9b-ecc24460b5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9c5872c9-89e7-4a76-8ba4-7ecafe9520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ec68f72-fb6c-453e-90dd-0b661b6ea0aa">53ZHSJYRWNE4-1608855324-63366</_dlc_DocId>
    <_dlc_DocIdUrl xmlns="5ec68f72-fb6c-453e-90dd-0b661b6ea0aa">
      <Url>https://franchiseat.sharepoint.com/sites/Daten/_layouts/15/DocIdRedir.aspx?ID=53ZHSJYRWNE4-1608855324-63366</Url>
      <Description>53ZHSJYRWNE4-1608855324-63366</Description>
    </_dlc_DocIdUrl>
    <lcf76f155ced4ddcb4097134ff3c332f xmlns="a9b0d4e6-b994-410a-8e9b-ecc24460b5f7">
      <Terms xmlns="http://schemas.microsoft.com/office/infopath/2007/PartnerControls"/>
    </lcf76f155ced4ddcb4097134ff3c332f>
    <TaxCatchAll xmlns="5ec68f72-fb6c-453e-90dd-0b661b6ea0aa" xsi:nil="true"/>
  </documentManagement>
</p:properties>
</file>

<file path=customXml/itemProps1.xml><?xml version="1.0" encoding="utf-8"?>
<ds:datastoreItem xmlns:ds="http://schemas.openxmlformats.org/officeDocument/2006/customXml" ds:itemID="{7A90E8B6-F706-4538-9AC4-87F8C2009C69}"/>
</file>

<file path=customXml/itemProps2.xml><?xml version="1.0" encoding="utf-8"?>
<ds:datastoreItem xmlns:ds="http://schemas.openxmlformats.org/officeDocument/2006/customXml" ds:itemID="{72776869-D052-4122-BCC6-9C9ECC7EEC82}"/>
</file>

<file path=customXml/itemProps3.xml><?xml version="1.0" encoding="utf-8"?>
<ds:datastoreItem xmlns:ds="http://schemas.openxmlformats.org/officeDocument/2006/customXml" ds:itemID="{4C53150E-76BC-4EBA-946D-053EC6F33ADA}"/>
</file>

<file path=customXml/itemProps4.xml><?xml version="1.0" encoding="utf-8"?>
<ds:datastoreItem xmlns:ds="http://schemas.openxmlformats.org/officeDocument/2006/customXml" ds:itemID="{CBC1D8E8-6A86-4239-AB90-8D0839B6E718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349</Words>
  <Application>Microsoft Office PowerPoint</Application>
  <PresentationFormat>Breitbild</PresentationFormat>
  <Paragraphs>24</Paragraphs>
  <Slides>16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Aptos</vt:lpstr>
      <vt:lpstr>Century Gothic</vt:lpstr>
      <vt:lpstr>Wingdings 3</vt:lpstr>
      <vt:lpstr>Ion</vt:lpstr>
      <vt:lpstr>             Motivation und Mut –  Dein inneres und äußeres Spiel gewinnen</vt:lpstr>
      <vt:lpstr>Wie ist meine Sichtweise?</vt:lpstr>
      <vt:lpstr>PowerPoint-Präsentation</vt:lpstr>
      <vt:lpstr>Change Myself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Marlene Neubacher</dc:creator>
  <cp:lastModifiedBy>Marlene Neubacher</cp:lastModifiedBy>
  <cp:revision>24</cp:revision>
  <dcterms:created xsi:type="dcterms:W3CDTF">2024-06-16T18:19:51Z</dcterms:created>
  <dcterms:modified xsi:type="dcterms:W3CDTF">2025-05-11T13:16:47Z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0x01010011E414D51AE9DE40BA888A1F2A8D314A</vt:lpwstr>
  </property>
  <property fmtid="{D5CDD505-2E9C-101B-9397-08002B2CF9AE}" pid="3" name="_dlc_DocIdItemGuid">
    <vt:lpwstr>850ee328-daea-4e7d-8f93-ef4a56363340</vt:lpwstr>
  </property>
</Properties>
</file>