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352" r:id="rId2"/>
    <p:sldId id="367" r:id="rId3"/>
    <p:sldId id="571" r:id="rId4"/>
    <p:sldId id="590" r:id="rId5"/>
    <p:sldId id="591" r:id="rId6"/>
    <p:sldId id="592" r:id="rId7"/>
    <p:sldId id="400" r:id="rId8"/>
    <p:sldId id="596" r:id="rId9"/>
    <p:sldId id="390" r:id="rId10"/>
    <p:sldId id="540" r:id="rId11"/>
    <p:sldId id="542" r:id="rId12"/>
    <p:sldId id="544" r:id="rId13"/>
    <p:sldId id="401" r:id="rId14"/>
    <p:sldId id="557" r:id="rId15"/>
    <p:sldId id="558" r:id="rId16"/>
    <p:sldId id="405" r:id="rId17"/>
    <p:sldId id="791" r:id="rId18"/>
    <p:sldId id="560" r:id="rId19"/>
    <p:sldId id="792" r:id="rId20"/>
    <p:sldId id="793" r:id="rId21"/>
    <p:sldId id="561" r:id="rId22"/>
    <p:sldId id="549" r:id="rId23"/>
    <p:sldId id="550" r:id="rId24"/>
    <p:sldId id="559" r:id="rId25"/>
    <p:sldId id="795" r:id="rId26"/>
    <p:sldId id="570" r:id="rId27"/>
    <p:sldId id="740" r:id="rId28"/>
    <p:sldId id="741" r:id="rId29"/>
    <p:sldId id="742" r:id="rId30"/>
    <p:sldId id="743" r:id="rId31"/>
    <p:sldId id="746" r:id="rId32"/>
    <p:sldId id="556" r:id="rId33"/>
    <p:sldId id="797" r:id="rId34"/>
    <p:sldId id="796" r:id="rId35"/>
    <p:sldId id="562"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69" autoAdjust="0"/>
    <p:restoredTop sz="94660"/>
  </p:normalViewPr>
  <p:slideViewPr>
    <p:cSldViewPr snapToGrid="0">
      <p:cViewPr varScale="1">
        <p:scale>
          <a:sx n="108" d="100"/>
          <a:sy n="108" d="100"/>
        </p:scale>
        <p:origin x="183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64F95C-B34F-4594-B175-DAB70082C27F}" type="doc">
      <dgm:prSet loTypeId="urn:microsoft.com/office/officeart/2008/layout/HalfCircleOrganizationChart" loCatId="hierarchy" qsTypeId="urn:microsoft.com/office/officeart/2005/8/quickstyle/simple2" qsCatId="simple" csTypeId="urn:microsoft.com/office/officeart/2005/8/colors/accent1_2" csCatId="accent1" phldr="1"/>
      <dgm:spPr/>
      <dgm:t>
        <a:bodyPr/>
        <a:lstStyle/>
        <a:p>
          <a:endParaRPr lang="de-AT"/>
        </a:p>
      </dgm:t>
    </dgm:pt>
    <dgm:pt modelId="{A8077E2E-9054-49F3-93FB-D991BB8DAEE0}">
      <dgm:prSet phldrT="[Text]" custT="1"/>
      <dgm:spPr/>
      <dgm:t>
        <a:bodyPr/>
        <a:lstStyle/>
        <a:p>
          <a:r>
            <a:rPr lang="de-AT" sz="3200" dirty="0"/>
            <a:t>AT</a:t>
          </a:r>
        </a:p>
      </dgm:t>
    </dgm:pt>
    <dgm:pt modelId="{F40A4DB6-9B03-48B1-B276-0DEB529CF988}" type="parTrans" cxnId="{81BDB64D-73E5-4C66-AC2A-B87579324BC3}">
      <dgm:prSet/>
      <dgm:spPr/>
      <dgm:t>
        <a:bodyPr/>
        <a:lstStyle/>
        <a:p>
          <a:endParaRPr lang="de-AT"/>
        </a:p>
      </dgm:t>
    </dgm:pt>
    <dgm:pt modelId="{AA8FDF6F-730D-42B4-BDD3-931BCF893A55}" type="sibTrans" cxnId="{81BDB64D-73E5-4C66-AC2A-B87579324BC3}">
      <dgm:prSet/>
      <dgm:spPr/>
      <dgm:t>
        <a:bodyPr/>
        <a:lstStyle/>
        <a:p>
          <a:endParaRPr lang="de-AT"/>
        </a:p>
      </dgm:t>
    </dgm:pt>
    <dgm:pt modelId="{DC4A2ACD-4EA5-4DAE-B725-FA4FC2F55AC6}" type="asst">
      <dgm:prSet phldrT="[Text]" custT="1"/>
      <dgm:spPr/>
      <dgm:t>
        <a:bodyPr/>
        <a:lstStyle/>
        <a:p>
          <a:r>
            <a:rPr lang="de-AT" sz="3200" dirty="0"/>
            <a:t>EU</a:t>
          </a:r>
        </a:p>
      </dgm:t>
    </dgm:pt>
    <dgm:pt modelId="{2A9CB785-CEBA-4531-BE30-9A4B5D8B0BE1}" type="parTrans" cxnId="{7C10C0DD-10C3-4DB7-BB0B-78C9E3734CA8}">
      <dgm:prSet/>
      <dgm:spPr/>
      <dgm:t>
        <a:bodyPr/>
        <a:lstStyle/>
        <a:p>
          <a:endParaRPr lang="de-AT"/>
        </a:p>
      </dgm:t>
    </dgm:pt>
    <dgm:pt modelId="{1D419D43-3BA7-4C90-A01B-7E2F4162B7FA}" type="sibTrans" cxnId="{7C10C0DD-10C3-4DB7-BB0B-78C9E3734CA8}">
      <dgm:prSet/>
      <dgm:spPr/>
      <dgm:t>
        <a:bodyPr/>
        <a:lstStyle/>
        <a:p>
          <a:endParaRPr lang="de-AT"/>
        </a:p>
      </dgm:t>
    </dgm:pt>
    <dgm:pt modelId="{8833938D-473B-4143-9AB2-9CB54C8AC27D}">
      <dgm:prSet phldrT="[Text]"/>
      <dgm:spPr/>
      <dgm:t>
        <a:bodyPr/>
        <a:lstStyle/>
        <a:p>
          <a:r>
            <a:rPr lang="de-AT" dirty="0"/>
            <a:t>(EU)</a:t>
          </a:r>
        </a:p>
      </dgm:t>
    </dgm:pt>
    <dgm:pt modelId="{EDE4359F-E12A-4C6A-912B-4A6CB7EBD939}" type="parTrans" cxnId="{9267BA00-F89C-454B-B37A-DC8202F32185}">
      <dgm:prSet/>
      <dgm:spPr/>
      <dgm:t>
        <a:bodyPr/>
        <a:lstStyle/>
        <a:p>
          <a:endParaRPr lang="de-AT"/>
        </a:p>
      </dgm:t>
    </dgm:pt>
    <dgm:pt modelId="{1F3B4DF4-C1FA-4BC2-A365-A55E812523A6}" type="sibTrans" cxnId="{9267BA00-F89C-454B-B37A-DC8202F32185}">
      <dgm:prSet/>
      <dgm:spPr/>
      <dgm:t>
        <a:bodyPr/>
        <a:lstStyle/>
        <a:p>
          <a:endParaRPr lang="de-AT"/>
        </a:p>
      </dgm:t>
    </dgm:pt>
    <dgm:pt modelId="{69064F62-BF34-473F-8EDF-EEAFE9B0CD3A}">
      <dgm:prSet phldrT="[Text]"/>
      <dgm:spPr/>
      <dgm:t>
        <a:bodyPr/>
        <a:lstStyle/>
        <a:p>
          <a:r>
            <a:rPr lang="de-AT" dirty="0"/>
            <a:t>USA</a:t>
          </a:r>
        </a:p>
      </dgm:t>
    </dgm:pt>
    <dgm:pt modelId="{7CAF4165-B573-4DC9-A136-162A8C9F1321}" type="parTrans" cxnId="{83552BD3-97A4-479B-BA28-0681DBDB6B38}">
      <dgm:prSet/>
      <dgm:spPr/>
      <dgm:t>
        <a:bodyPr/>
        <a:lstStyle/>
        <a:p>
          <a:endParaRPr lang="de-AT"/>
        </a:p>
      </dgm:t>
    </dgm:pt>
    <dgm:pt modelId="{7CC4A663-EBC5-4D86-B495-D91A048BA204}" type="sibTrans" cxnId="{83552BD3-97A4-479B-BA28-0681DBDB6B38}">
      <dgm:prSet/>
      <dgm:spPr/>
      <dgm:t>
        <a:bodyPr/>
        <a:lstStyle/>
        <a:p>
          <a:endParaRPr lang="de-AT"/>
        </a:p>
      </dgm:t>
    </dgm:pt>
    <dgm:pt modelId="{5D8BF83C-A5B1-4667-A814-250101E2034C}" type="asst">
      <dgm:prSet phldrT="[Text]" custT="1"/>
      <dgm:spPr/>
      <dgm:t>
        <a:bodyPr/>
        <a:lstStyle/>
        <a:p>
          <a:r>
            <a:rPr lang="de-AT" sz="3200" dirty="0"/>
            <a:t>WIPO</a:t>
          </a:r>
        </a:p>
      </dgm:t>
    </dgm:pt>
    <dgm:pt modelId="{CFE34F27-E021-4094-B200-D9FDD14C0EA0}" type="parTrans" cxnId="{5D9A9F23-2CE0-4D9E-BF9D-B5F616F410D1}">
      <dgm:prSet/>
      <dgm:spPr/>
      <dgm:t>
        <a:bodyPr/>
        <a:lstStyle/>
        <a:p>
          <a:endParaRPr lang="de-AT"/>
        </a:p>
      </dgm:t>
    </dgm:pt>
    <dgm:pt modelId="{344D13A3-9B1E-48B3-8263-DDDDAE6AE0F5}" type="sibTrans" cxnId="{5D9A9F23-2CE0-4D9E-BF9D-B5F616F410D1}">
      <dgm:prSet/>
      <dgm:spPr/>
      <dgm:t>
        <a:bodyPr/>
        <a:lstStyle/>
        <a:p>
          <a:endParaRPr lang="de-AT"/>
        </a:p>
      </dgm:t>
    </dgm:pt>
    <dgm:pt modelId="{147341E9-1065-4EA6-98ED-AC5CA1A56E75}">
      <dgm:prSet phldrT="[Text]"/>
      <dgm:spPr/>
      <dgm:t>
        <a:bodyPr/>
        <a:lstStyle/>
        <a:p>
          <a:r>
            <a:rPr lang="de-AT" dirty="0"/>
            <a:t>UK</a:t>
          </a:r>
        </a:p>
      </dgm:t>
    </dgm:pt>
    <dgm:pt modelId="{90223C71-FE31-4EE6-B7C6-0BE5E8F7CCE3}" type="parTrans" cxnId="{386088EE-F5CF-4B74-B999-AC60ACB02809}">
      <dgm:prSet/>
      <dgm:spPr/>
      <dgm:t>
        <a:bodyPr/>
        <a:lstStyle/>
        <a:p>
          <a:endParaRPr lang="de-AT"/>
        </a:p>
      </dgm:t>
    </dgm:pt>
    <dgm:pt modelId="{935AF547-46E9-4C1E-9BA1-1BAB72B27982}" type="sibTrans" cxnId="{386088EE-F5CF-4B74-B999-AC60ACB02809}">
      <dgm:prSet/>
      <dgm:spPr/>
      <dgm:t>
        <a:bodyPr/>
        <a:lstStyle/>
        <a:p>
          <a:endParaRPr lang="de-AT"/>
        </a:p>
      </dgm:t>
    </dgm:pt>
    <dgm:pt modelId="{6CDFD38D-2392-491A-A6AE-00990033833E}">
      <dgm:prSet phldrT="[Text]"/>
      <dgm:spPr/>
      <dgm:t>
        <a:bodyPr/>
        <a:lstStyle/>
        <a:p>
          <a:r>
            <a:rPr lang="de-AT" dirty="0"/>
            <a:t>CH</a:t>
          </a:r>
        </a:p>
      </dgm:t>
    </dgm:pt>
    <dgm:pt modelId="{0899F45B-B6CD-4BF1-83F9-41BBFB964866}" type="parTrans" cxnId="{C4E78D23-DC25-4B38-9253-C23B144F7495}">
      <dgm:prSet/>
      <dgm:spPr/>
      <dgm:t>
        <a:bodyPr/>
        <a:lstStyle/>
        <a:p>
          <a:endParaRPr lang="de-AT"/>
        </a:p>
      </dgm:t>
    </dgm:pt>
    <dgm:pt modelId="{894A4164-05E3-427E-BD40-27A54D96F902}" type="sibTrans" cxnId="{C4E78D23-DC25-4B38-9253-C23B144F7495}">
      <dgm:prSet/>
      <dgm:spPr/>
      <dgm:t>
        <a:bodyPr/>
        <a:lstStyle/>
        <a:p>
          <a:endParaRPr lang="de-AT"/>
        </a:p>
      </dgm:t>
    </dgm:pt>
    <dgm:pt modelId="{35EC4AC9-DEDB-4A72-B7B1-3F8162C5AE8D}" type="pres">
      <dgm:prSet presAssocID="{B564F95C-B34F-4594-B175-DAB70082C27F}" presName="Name0" presStyleCnt="0">
        <dgm:presLayoutVars>
          <dgm:orgChart val="1"/>
          <dgm:chPref val="1"/>
          <dgm:dir/>
          <dgm:animOne val="branch"/>
          <dgm:animLvl val="lvl"/>
          <dgm:resizeHandles/>
        </dgm:presLayoutVars>
      </dgm:prSet>
      <dgm:spPr/>
    </dgm:pt>
    <dgm:pt modelId="{B4DC383C-14A7-43B0-A1BE-F488B2A9357A}" type="pres">
      <dgm:prSet presAssocID="{A8077E2E-9054-49F3-93FB-D991BB8DAEE0}" presName="hierRoot1" presStyleCnt="0">
        <dgm:presLayoutVars>
          <dgm:hierBranch val="r"/>
        </dgm:presLayoutVars>
      </dgm:prSet>
      <dgm:spPr/>
    </dgm:pt>
    <dgm:pt modelId="{4094DFF8-D12E-4F94-AF5D-0C2A81E9D08B}" type="pres">
      <dgm:prSet presAssocID="{A8077E2E-9054-49F3-93FB-D991BB8DAEE0}" presName="rootComposite1" presStyleCnt="0"/>
      <dgm:spPr/>
    </dgm:pt>
    <dgm:pt modelId="{EC4EB1C4-E16D-4EE5-8294-9D74BEDB5DBC}" type="pres">
      <dgm:prSet presAssocID="{A8077E2E-9054-49F3-93FB-D991BB8DAEE0}" presName="rootText1" presStyleLbl="alignAcc1" presStyleIdx="0" presStyleCnt="0">
        <dgm:presLayoutVars>
          <dgm:chPref val="3"/>
        </dgm:presLayoutVars>
      </dgm:prSet>
      <dgm:spPr/>
    </dgm:pt>
    <dgm:pt modelId="{9D90BB2E-E6F7-4E5B-98E0-1EE066F251E3}" type="pres">
      <dgm:prSet presAssocID="{A8077E2E-9054-49F3-93FB-D991BB8DAEE0}" presName="topArc1" presStyleLbl="parChTrans1D1" presStyleIdx="0" presStyleCnt="14"/>
      <dgm:spPr/>
    </dgm:pt>
    <dgm:pt modelId="{725AE101-A144-4DF7-B8A8-211A81023405}" type="pres">
      <dgm:prSet presAssocID="{A8077E2E-9054-49F3-93FB-D991BB8DAEE0}" presName="bottomArc1" presStyleLbl="parChTrans1D1" presStyleIdx="1" presStyleCnt="14"/>
      <dgm:spPr/>
    </dgm:pt>
    <dgm:pt modelId="{7E180231-EC19-4F93-978A-1622AF8118C0}" type="pres">
      <dgm:prSet presAssocID="{A8077E2E-9054-49F3-93FB-D991BB8DAEE0}" presName="topConnNode1" presStyleLbl="node1" presStyleIdx="0" presStyleCnt="0"/>
      <dgm:spPr/>
    </dgm:pt>
    <dgm:pt modelId="{F86F8FEE-A1E0-4E21-AA04-665B9D77EA0C}" type="pres">
      <dgm:prSet presAssocID="{A8077E2E-9054-49F3-93FB-D991BB8DAEE0}" presName="hierChild2" presStyleCnt="0"/>
      <dgm:spPr/>
    </dgm:pt>
    <dgm:pt modelId="{8D05AB4D-6CC4-4081-988C-09F269BCE87D}" type="pres">
      <dgm:prSet presAssocID="{A8077E2E-9054-49F3-93FB-D991BB8DAEE0}" presName="hierChild3" presStyleCnt="0"/>
      <dgm:spPr/>
    </dgm:pt>
    <dgm:pt modelId="{A39B5E6F-B404-465C-9027-BC8319B043E7}" type="pres">
      <dgm:prSet presAssocID="{2A9CB785-CEBA-4531-BE30-9A4B5D8B0BE1}" presName="Name101" presStyleLbl="parChTrans1D2" presStyleIdx="0" presStyleCnt="2"/>
      <dgm:spPr/>
    </dgm:pt>
    <dgm:pt modelId="{07566D7E-597F-4302-9B2C-815551AD4335}" type="pres">
      <dgm:prSet presAssocID="{DC4A2ACD-4EA5-4DAE-B725-FA4FC2F55AC6}" presName="hierRoot3" presStyleCnt="0">
        <dgm:presLayoutVars>
          <dgm:hierBranch val="init"/>
        </dgm:presLayoutVars>
      </dgm:prSet>
      <dgm:spPr/>
    </dgm:pt>
    <dgm:pt modelId="{AE901D0B-DDF8-48A8-B213-D270655D41CF}" type="pres">
      <dgm:prSet presAssocID="{DC4A2ACD-4EA5-4DAE-B725-FA4FC2F55AC6}" presName="rootComposite3" presStyleCnt="0"/>
      <dgm:spPr/>
    </dgm:pt>
    <dgm:pt modelId="{A07A9A60-FCBA-4713-8469-11B5B6EA8B18}" type="pres">
      <dgm:prSet presAssocID="{DC4A2ACD-4EA5-4DAE-B725-FA4FC2F55AC6}" presName="rootText3" presStyleLbl="alignAcc1" presStyleIdx="0" presStyleCnt="0">
        <dgm:presLayoutVars>
          <dgm:chPref val="3"/>
        </dgm:presLayoutVars>
      </dgm:prSet>
      <dgm:spPr/>
    </dgm:pt>
    <dgm:pt modelId="{4B0E3327-5D4C-43CB-A769-0D9B42C16F7B}" type="pres">
      <dgm:prSet presAssocID="{DC4A2ACD-4EA5-4DAE-B725-FA4FC2F55AC6}" presName="topArc3" presStyleLbl="parChTrans1D1" presStyleIdx="2" presStyleCnt="14"/>
      <dgm:spPr/>
    </dgm:pt>
    <dgm:pt modelId="{D668A6CC-D6A1-4DC2-8B58-3E2528DDB39F}" type="pres">
      <dgm:prSet presAssocID="{DC4A2ACD-4EA5-4DAE-B725-FA4FC2F55AC6}" presName="bottomArc3" presStyleLbl="parChTrans1D1" presStyleIdx="3" presStyleCnt="14"/>
      <dgm:spPr/>
    </dgm:pt>
    <dgm:pt modelId="{0D6B23EC-DBEE-4DBB-8A89-25B28F34EB3D}" type="pres">
      <dgm:prSet presAssocID="{DC4A2ACD-4EA5-4DAE-B725-FA4FC2F55AC6}" presName="topConnNode3" presStyleLbl="asst1" presStyleIdx="0" presStyleCnt="0"/>
      <dgm:spPr/>
    </dgm:pt>
    <dgm:pt modelId="{D9F3077E-EB1F-480C-AC7E-7AB2B7FD4792}" type="pres">
      <dgm:prSet presAssocID="{DC4A2ACD-4EA5-4DAE-B725-FA4FC2F55AC6}" presName="hierChild6" presStyleCnt="0"/>
      <dgm:spPr/>
    </dgm:pt>
    <dgm:pt modelId="{1B711DA0-5BCC-43F5-A5E1-ED744E63987D}" type="pres">
      <dgm:prSet presAssocID="{DC4A2ACD-4EA5-4DAE-B725-FA4FC2F55AC6}" presName="hierChild7" presStyleCnt="0"/>
      <dgm:spPr/>
    </dgm:pt>
    <dgm:pt modelId="{76F7DA89-5563-428B-B7FE-3D06D0D0D399}" type="pres">
      <dgm:prSet presAssocID="{CFE34F27-E021-4094-B200-D9FDD14C0EA0}" presName="Name101" presStyleLbl="parChTrans1D2" presStyleIdx="1" presStyleCnt="2"/>
      <dgm:spPr/>
    </dgm:pt>
    <dgm:pt modelId="{63E8E02D-0179-4870-AACC-0E36275B58E6}" type="pres">
      <dgm:prSet presAssocID="{5D8BF83C-A5B1-4667-A814-250101E2034C}" presName="hierRoot3" presStyleCnt="0">
        <dgm:presLayoutVars>
          <dgm:hierBranch val="r"/>
        </dgm:presLayoutVars>
      </dgm:prSet>
      <dgm:spPr/>
    </dgm:pt>
    <dgm:pt modelId="{9D1A4D4B-22D9-41B9-9930-F1CCD065590B}" type="pres">
      <dgm:prSet presAssocID="{5D8BF83C-A5B1-4667-A814-250101E2034C}" presName="rootComposite3" presStyleCnt="0"/>
      <dgm:spPr/>
    </dgm:pt>
    <dgm:pt modelId="{F8C9EEA6-7956-421D-BBF8-F099454BFF37}" type="pres">
      <dgm:prSet presAssocID="{5D8BF83C-A5B1-4667-A814-250101E2034C}" presName="rootText3" presStyleLbl="alignAcc1" presStyleIdx="0" presStyleCnt="0">
        <dgm:presLayoutVars>
          <dgm:chPref val="3"/>
        </dgm:presLayoutVars>
      </dgm:prSet>
      <dgm:spPr/>
    </dgm:pt>
    <dgm:pt modelId="{575B0515-ECF2-4C64-B79A-DE18AFD86C07}" type="pres">
      <dgm:prSet presAssocID="{5D8BF83C-A5B1-4667-A814-250101E2034C}" presName="topArc3" presStyleLbl="parChTrans1D1" presStyleIdx="4" presStyleCnt="14"/>
      <dgm:spPr/>
    </dgm:pt>
    <dgm:pt modelId="{9DB0404F-7F23-49CC-AC7E-49D90D33632A}" type="pres">
      <dgm:prSet presAssocID="{5D8BF83C-A5B1-4667-A814-250101E2034C}" presName="bottomArc3" presStyleLbl="parChTrans1D1" presStyleIdx="5" presStyleCnt="14"/>
      <dgm:spPr/>
    </dgm:pt>
    <dgm:pt modelId="{9CE19ABD-71F3-4700-B50C-7EADD9239466}" type="pres">
      <dgm:prSet presAssocID="{5D8BF83C-A5B1-4667-A814-250101E2034C}" presName="topConnNode3" presStyleLbl="asst1" presStyleIdx="0" presStyleCnt="0"/>
      <dgm:spPr/>
    </dgm:pt>
    <dgm:pt modelId="{71DB0351-EE5D-42CB-877A-2B1AA7D6D397}" type="pres">
      <dgm:prSet presAssocID="{5D8BF83C-A5B1-4667-A814-250101E2034C}" presName="hierChild6" presStyleCnt="0"/>
      <dgm:spPr/>
    </dgm:pt>
    <dgm:pt modelId="{0BC2E720-2314-4DAC-A218-86B8B1C3BF4C}" type="pres">
      <dgm:prSet presAssocID="{EDE4359F-E12A-4C6A-912B-4A6CB7EBD939}" presName="Name28" presStyleLbl="parChTrans1D3" presStyleIdx="0" presStyleCnt="4"/>
      <dgm:spPr/>
    </dgm:pt>
    <dgm:pt modelId="{BF3A81E4-41F0-4963-9E13-F84E4B44E29E}" type="pres">
      <dgm:prSet presAssocID="{8833938D-473B-4143-9AB2-9CB54C8AC27D}" presName="hierRoot2" presStyleCnt="0">
        <dgm:presLayoutVars>
          <dgm:hierBranch val="r"/>
        </dgm:presLayoutVars>
      </dgm:prSet>
      <dgm:spPr/>
    </dgm:pt>
    <dgm:pt modelId="{86051063-0197-4E70-A308-FED646353096}" type="pres">
      <dgm:prSet presAssocID="{8833938D-473B-4143-9AB2-9CB54C8AC27D}" presName="rootComposite2" presStyleCnt="0"/>
      <dgm:spPr/>
    </dgm:pt>
    <dgm:pt modelId="{FCFADAE2-EE53-4EC3-BEA2-A76429043F23}" type="pres">
      <dgm:prSet presAssocID="{8833938D-473B-4143-9AB2-9CB54C8AC27D}" presName="rootText2" presStyleLbl="alignAcc1" presStyleIdx="0" presStyleCnt="0">
        <dgm:presLayoutVars>
          <dgm:chPref val="3"/>
        </dgm:presLayoutVars>
      </dgm:prSet>
      <dgm:spPr/>
    </dgm:pt>
    <dgm:pt modelId="{72572909-F374-410F-95C2-B8AB8014C205}" type="pres">
      <dgm:prSet presAssocID="{8833938D-473B-4143-9AB2-9CB54C8AC27D}" presName="topArc2" presStyleLbl="parChTrans1D1" presStyleIdx="6" presStyleCnt="14"/>
      <dgm:spPr/>
    </dgm:pt>
    <dgm:pt modelId="{C5C848EB-4A42-4AF8-AFA5-3F03F84CFB2C}" type="pres">
      <dgm:prSet presAssocID="{8833938D-473B-4143-9AB2-9CB54C8AC27D}" presName="bottomArc2" presStyleLbl="parChTrans1D1" presStyleIdx="7" presStyleCnt="14"/>
      <dgm:spPr/>
    </dgm:pt>
    <dgm:pt modelId="{4EF01D9C-2BF7-487B-AD4C-05952650DB3A}" type="pres">
      <dgm:prSet presAssocID="{8833938D-473B-4143-9AB2-9CB54C8AC27D}" presName="topConnNode2" presStyleLbl="node3" presStyleIdx="0" presStyleCnt="0"/>
      <dgm:spPr/>
    </dgm:pt>
    <dgm:pt modelId="{41B90B9B-C2D0-44D1-A301-2EDE7AC337F4}" type="pres">
      <dgm:prSet presAssocID="{8833938D-473B-4143-9AB2-9CB54C8AC27D}" presName="hierChild4" presStyleCnt="0"/>
      <dgm:spPr/>
    </dgm:pt>
    <dgm:pt modelId="{72DDCB76-633B-4751-8CF3-E47657B9882D}" type="pres">
      <dgm:prSet presAssocID="{8833938D-473B-4143-9AB2-9CB54C8AC27D}" presName="hierChild5" presStyleCnt="0"/>
      <dgm:spPr/>
    </dgm:pt>
    <dgm:pt modelId="{BE646128-9764-4145-8F08-2AFFCE52A7FC}" type="pres">
      <dgm:prSet presAssocID="{7CAF4165-B573-4DC9-A136-162A8C9F1321}" presName="Name28" presStyleLbl="parChTrans1D3" presStyleIdx="1" presStyleCnt="4"/>
      <dgm:spPr/>
    </dgm:pt>
    <dgm:pt modelId="{A7A2BA6A-5332-4EDC-ABC2-2C7289FD1F5E}" type="pres">
      <dgm:prSet presAssocID="{69064F62-BF34-473F-8EDF-EEAFE9B0CD3A}" presName="hierRoot2" presStyleCnt="0">
        <dgm:presLayoutVars>
          <dgm:hierBranch val="r"/>
        </dgm:presLayoutVars>
      </dgm:prSet>
      <dgm:spPr/>
    </dgm:pt>
    <dgm:pt modelId="{385E0BA1-343F-40B4-BBE4-E3A4469DDB21}" type="pres">
      <dgm:prSet presAssocID="{69064F62-BF34-473F-8EDF-EEAFE9B0CD3A}" presName="rootComposite2" presStyleCnt="0"/>
      <dgm:spPr/>
    </dgm:pt>
    <dgm:pt modelId="{A15F9348-5193-424E-A341-2A60C0D7D6D8}" type="pres">
      <dgm:prSet presAssocID="{69064F62-BF34-473F-8EDF-EEAFE9B0CD3A}" presName="rootText2" presStyleLbl="alignAcc1" presStyleIdx="0" presStyleCnt="0">
        <dgm:presLayoutVars>
          <dgm:chPref val="3"/>
        </dgm:presLayoutVars>
      </dgm:prSet>
      <dgm:spPr/>
    </dgm:pt>
    <dgm:pt modelId="{472A108C-F36C-49EE-8F0B-3BCE66BEBEA7}" type="pres">
      <dgm:prSet presAssocID="{69064F62-BF34-473F-8EDF-EEAFE9B0CD3A}" presName="topArc2" presStyleLbl="parChTrans1D1" presStyleIdx="8" presStyleCnt="14"/>
      <dgm:spPr/>
    </dgm:pt>
    <dgm:pt modelId="{F3DB5D59-6B8A-4EDF-BCBF-BDF7977D1A52}" type="pres">
      <dgm:prSet presAssocID="{69064F62-BF34-473F-8EDF-EEAFE9B0CD3A}" presName="bottomArc2" presStyleLbl="parChTrans1D1" presStyleIdx="9" presStyleCnt="14"/>
      <dgm:spPr/>
    </dgm:pt>
    <dgm:pt modelId="{2370BCAC-1E14-4EFC-AD74-5ED0C700961B}" type="pres">
      <dgm:prSet presAssocID="{69064F62-BF34-473F-8EDF-EEAFE9B0CD3A}" presName="topConnNode2" presStyleLbl="node3" presStyleIdx="0" presStyleCnt="0"/>
      <dgm:spPr/>
    </dgm:pt>
    <dgm:pt modelId="{0E704C4A-86F3-4109-8C32-77B6CB7E1D89}" type="pres">
      <dgm:prSet presAssocID="{69064F62-BF34-473F-8EDF-EEAFE9B0CD3A}" presName="hierChild4" presStyleCnt="0"/>
      <dgm:spPr/>
    </dgm:pt>
    <dgm:pt modelId="{D5056CF8-4B1C-48AE-9E24-10D69A3F3F34}" type="pres">
      <dgm:prSet presAssocID="{69064F62-BF34-473F-8EDF-EEAFE9B0CD3A}" presName="hierChild5" presStyleCnt="0"/>
      <dgm:spPr/>
    </dgm:pt>
    <dgm:pt modelId="{84E332F9-9FBC-4CCD-AE47-6E78792B2911}" type="pres">
      <dgm:prSet presAssocID="{0899F45B-B6CD-4BF1-83F9-41BBFB964866}" presName="Name28" presStyleLbl="parChTrans1D3" presStyleIdx="2" presStyleCnt="4"/>
      <dgm:spPr/>
    </dgm:pt>
    <dgm:pt modelId="{69B88A86-7621-4CFD-AD58-3AD1213C0CA1}" type="pres">
      <dgm:prSet presAssocID="{6CDFD38D-2392-491A-A6AE-00990033833E}" presName="hierRoot2" presStyleCnt="0">
        <dgm:presLayoutVars>
          <dgm:hierBranch val="init"/>
        </dgm:presLayoutVars>
      </dgm:prSet>
      <dgm:spPr/>
    </dgm:pt>
    <dgm:pt modelId="{9E443011-0132-4992-8A52-6849003B5DA6}" type="pres">
      <dgm:prSet presAssocID="{6CDFD38D-2392-491A-A6AE-00990033833E}" presName="rootComposite2" presStyleCnt="0"/>
      <dgm:spPr/>
    </dgm:pt>
    <dgm:pt modelId="{C6678933-602D-430A-98A8-DEA6FFA36952}" type="pres">
      <dgm:prSet presAssocID="{6CDFD38D-2392-491A-A6AE-00990033833E}" presName="rootText2" presStyleLbl="alignAcc1" presStyleIdx="0" presStyleCnt="0">
        <dgm:presLayoutVars>
          <dgm:chPref val="3"/>
        </dgm:presLayoutVars>
      </dgm:prSet>
      <dgm:spPr/>
    </dgm:pt>
    <dgm:pt modelId="{59959F37-77DF-4F27-8F6E-29585CC37F26}" type="pres">
      <dgm:prSet presAssocID="{6CDFD38D-2392-491A-A6AE-00990033833E}" presName="topArc2" presStyleLbl="parChTrans1D1" presStyleIdx="10" presStyleCnt="14"/>
      <dgm:spPr/>
    </dgm:pt>
    <dgm:pt modelId="{8C8449E3-8868-4047-AE50-7437672E10E1}" type="pres">
      <dgm:prSet presAssocID="{6CDFD38D-2392-491A-A6AE-00990033833E}" presName="bottomArc2" presStyleLbl="parChTrans1D1" presStyleIdx="11" presStyleCnt="14"/>
      <dgm:spPr/>
    </dgm:pt>
    <dgm:pt modelId="{F0704A5E-ED5F-4F5E-9ADA-AB192A835F28}" type="pres">
      <dgm:prSet presAssocID="{6CDFD38D-2392-491A-A6AE-00990033833E}" presName="topConnNode2" presStyleLbl="node3" presStyleIdx="0" presStyleCnt="0"/>
      <dgm:spPr/>
    </dgm:pt>
    <dgm:pt modelId="{402EF38A-0BA2-4222-92CD-02CB87E2B3B2}" type="pres">
      <dgm:prSet presAssocID="{6CDFD38D-2392-491A-A6AE-00990033833E}" presName="hierChild4" presStyleCnt="0"/>
      <dgm:spPr/>
    </dgm:pt>
    <dgm:pt modelId="{8687B870-A6D7-4785-A127-22BC6B9541A1}" type="pres">
      <dgm:prSet presAssocID="{6CDFD38D-2392-491A-A6AE-00990033833E}" presName="hierChild5" presStyleCnt="0"/>
      <dgm:spPr/>
    </dgm:pt>
    <dgm:pt modelId="{6940307F-C91E-4D33-98BB-309BBAE97919}" type="pres">
      <dgm:prSet presAssocID="{90223C71-FE31-4EE6-B7C6-0BE5E8F7CCE3}" presName="Name28" presStyleLbl="parChTrans1D3" presStyleIdx="3" presStyleCnt="4"/>
      <dgm:spPr/>
    </dgm:pt>
    <dgm:pt modelId="{6EB98195-8444-40A4-8E68-2FC9FDB1D455}" type="pres">
      <dgm:prSet presAssocID="{147341E9-1065-4EA6-98ED-AC5CA1A56E75}" presName="hierRoot2" presStyleCnt="0">
        <dgm:presLayoutVars>
          <dgm:hierBranch val="r"/>
        </dgm:presLayoutVars>
      </dgm:prSet>
      <dgm:spPr/>
    </dgm:pt>
    <dgm:pt modelId="{E63E5E8A-7A15-4809-BAD2-B76CFB4D0F66}" type="pres">
      <dgm:prSet presAssocID="{147341E9-1065-4EA6-98ED-AC5CA1A56E75}" presName="rootComposite2" presStyleCnt="0"/>
      <dgm:spPr/>
    </dgm:pt>
    <dgm:pt modelId="{B06B9B11-0232-4AEC-8FF9-13C0F93898D6}" type="pres">
      <dgm:prSet presAssocID="{147341E9-1065-4EA6-98ED-AC5CA1A56E75}" presName="rootText2" presStyleLbl="alignAcc1" presStyleIdx="0" presStyleCnt="0">
        <dgm:presLayoutVars>
          <dgm:chPref val="3"/>
        </dgm:presLayoutVars>
      </dgm:prSet>
      <dgm:spPr/>
    </dgm:pt>
    <dgm:pt modelId="{4A43949F-D79E-4211-BF8E-195F799F0419}" type="pres">
      <dgm:prSet presAssocID="{147341E9-1065-4EA6-98ED-AC5CA1A56E75}" presName="topArc2" presStyleLbl="parChTrans1D1" presStyleIdx="12" presStyleCnt="14"/>
      <dgm:spPr/>
    </dgm:pt>
    <dgm:pt modelId="{81248DB5-C08E-47E5-9A0E-6AB0255A10FB}" type="pres">
      <dgm:prSet presAssocID="{147341E9-1065-4EA6-98ED-AC5CA1A56E75}" presName="bottomArc2" presStyleLbl="parChTrans1D1" presStyleIdx="13" presStyleCnt="14"/>
      <dgm:spPr/>
    </dgm:pt>
    <dgm:pt modelId="{02C55886-215E-413B-9997-D837BA428347}" type="pres">
      <dgm:prSet presAssocID="{147341E9-1065-4EA6-98ED-AC5CA1A56E75}" presName="topConnNode2" presStyleLbl="node3" presStyleIdx="0" presStyleCnt="0"/>
      <dgm:spPr/>
    </dgm:pt>
    <dgm:pt modelId="{BA095CBC-9B8B-4E7B-B3AE-2111F0C62500}" type="pres">
      <dgm:prSet presAssocID="{147341E9-1065-4EA6-98ED-AC5CA1A56E75}" presName="hierChild4" presStyleCnt="0"/>
      <dgm:spPr/>
    </dgm:pt>
    <dgm:pt modelId="{3A802E9D-7670-477C-B030-30452C903102}" type="pres">
      <dgm:prSet presAssocID="{147341E9-1065-4EA6-98ED-AC5CA1A56E75}" presName="hierChild5" presStyleCnt="0"/>
      <dgm:spPr/>
    </dgm:pt>
    <dgm:pt modelId="{14389F64-5644-45A5-AE7A-D4AC30653C6F}" type="pres">
      <dgm:prSet presAssocID="{5D8BF83C-A5B1-4667-A814-250101E2034C}" presName="hierChild7" presStyleCnt="0"/>
      <dgm:spPr/>
    </dgm:pt>
  </dgm:ptLst>
  <dgm:cxnLst>
    <dgm:cxn modelId="{9267BA00-F89C-454B-B37A-DC8202F32185}" srcId="{5D8BF83C-A5B1-4667-A814-250101E2034C}" destId="{8833938D-473B-4143-9AB2-9CB54C8AC27D}" srcOrd="0" destOrd="0" parTransId="{EDE4359F-E12A-4C6A-912B-4A6CB7EBD939}" sibTransId="{1F3B4DF4-C1FA-4BC2-A365-A55E812523A6}"/>
    <dgm:cxn modelId="{2FCE7A04-F7F2-47B5-8B13-FDB3F934CB3E}" type="presOf" srcId="{147341E9-1065-4EA6-98ED-AC5CA1A56E75}" destId="{B06B9B11-0232-4AEC-8FF9-13C0F93898D6}" srcOrd="0" destOrd="0" presId="urn:microsoft.com/office/officeart/2008/layout/HalfCircleOrganizationChart"/>
    <dgm:cxn modelId="{C4E78D23-DC25-4B38-9253-C23B144F7495}" srcId="{5D8BF83C-A5B1-4667-A814-250101E2034C}" destId="{6CDFD38D-2392-491A-A6AE-00990033833E}" srcOrd="2" destOrd="0" parTransId="{0899F45B-B6CD-4BF1-83F9-41BBFB964866}" sibTransId="{894A4164-05E3-427E-BD40-27A54D96F902}"/>
    <dgm:cxn modelId="{5D9A9F23-2CE0-4D9E-BF9D-B5F616F410D1}" srcId="{A8077E2E-9054-49F3-93FB-D991BB8DAEE0}" destId="{5D8BF83C-A5B1-4667-A814-250101E2034C}" srcOrd="1" destOrd="0" parTransId="{CFE34F27-E021-4094-B200-D9FDD14C0EA0}" sibTransId="{344D13A3-9B1E-48B3-8263-DDDDAE6AE0F5}"/>
    <dgm:cxn modelId="{61CC2229-BBB4-4A71-9D7E-FC501FD4C199}" type="presOf" srcId="{5D8BF83C-A5B1-4667-A814-250101E2034C}" destId="{9CE19ABD-71F3-4700-B50C-7EADD9239466}" srcOrd="1" destOrd="0" presId="urn:microsoft.com/office/officeart/2008/layout/HalfCircleOrganizationChart"/>
    <dgm:cxn modelId="{E3B57029-AF18-4305-BDFD-109E872814C4}" type="presOf" srcId="{6CDFD38D-2392-491A-A6AE-00990033833E}" destId="{C6678933-602D-430A-98A8-DEA6FFA36952}" srcOrd="0" destOrd="0" presId="urn:microsoft.com/office/officeart/2008/layout/HalfCircleOrganizationChart"/>
    <dgm:cxn modelId="{C569D62F-A394-4FBB-A908-06D71A61639A}" type="presOf" srcId="{EDE4359F-E12A-4C6A-912B-4A6CB7EBD939}" destId="{0BC2E720-2314-4DAC-A218-86B8B1C3BF4C}" srcOrd="0" destOrd="0" presId="urn:microsoft.com/office/officeart/2008/layout/HalfCircleOrganizationChart"/>
    <dgm:cxn modelId="{76C6E93F-A46F-41DD-8066-87ECFCAC8B4C}" type="presOf" srcId="{DC4A2ACD-4EA5-4DAE-B725-FA4FC2F55AC6}" destId="{0D6B23EC-DBEE-4DBB-8A89-25B28F34EB3D}" srcOrd="1" destOrd="0" presId="urn:microsoft.com/office/officeart/2008/layout/HalfCircleOrganizationChart"/>
    <dgm:cxn modelId="{A776965C-E391-418B-88C2-3789F519A1FB}" type="presOf" srcId="{A8077E2E-9054-49F3-93FB-D991BB8DAEE0}" destId="{EC4EB1C4-E16D-4EE5-8294-9D74BEDB5DBC}" srcOrd="0" destOrd="0" presId="urn:microsoft.com/office/officeart/2008/layout/HalfCircleOrganizationChart"/>
    <dgm:cxn modelId="{81BDB64D-73E5-4C66-AC2A-B87579324BC3}" srcId="{B564F95C-B34F-4594-B175-DAB70082C27F}" destId="{A8077E2E-9054-49F3-93FB-D991BB8DAEE0}" srcOrd="0" destOrd="0" parTransId="{F40A4DB6-9B03-48B1-B276-0DEB529CF988}" sibTransId="{AA8FDF6F-730D-42B4-BDD3-931BCF893A55}"/>
    <dgm:cxn modelId="{B626B051-9E74-424F-B685-2E64701BACED}" type="presOf" srcId="{A8077E2E-9054-49F3-93FB-D991BB8DAEE0}" destId="{7E180231-EC19-4F93-978A-1622AF8118C0}" srcOrd="1" destOrd="0" presId="urn:microsoft.com/office/officeart/2008/layout/HalfCircleOrganizationChart"/>
    <dgm:cxn modelId="{620CB174-8A5A-46B2-9327-0B65926681C2}" type="presOf" srcId="{B564F95C-B34F-4594-B175-DAB70082C27F}" destId="{35EC4AC9-DEDB-4A72-B7B1-3F8162C5AE8D}" srcOrd="0" destOrd="0" presId="urn:microsoft.com/office/officeart/2008/layout/HalfCircleOrganizationChart"/>
    <dgm:cxn modelId="{A332CA56-D402-426C-B069-5D16ED7E0495}" type="presOf" srcId="{147341E9-1065-4EA6-98ED-AC5CA1A56E75}" destId="{02C55886-215E-413B-9997-D837BA428347}" srcOrd="1" destOrd="0" presId="urn:microsoft.com/office/officeart/2008/layout/HalfCircleOrganizationChart"/>
    <dgm:cxn modelId="{F7F54E77-A5B1-4A1C-9C64-9406694BE5D7}" type="presOf" srcId="{DC4A2ACD-4EA5-4DAE-B725-FA4FC2F55AC6}" destId="{A07A9A60-FCBA-4713-8469-11B5B6EA8B18}" srcOrd="0" destOrd="0" presId="urn:microsoft.com/office/officeart/2008/layout/HalfCircleOrganizationChart"/>
    <dgm:cxn modelId="{1BA1537E-9936-4856-8F77-1CAA8B662231}" type="presOf" srcId="{7CAF4165-B573-4DC9-A136-162A8C9F1321}" destId="{BE646128-9764-4145-8F08-2AFFCE52A7FC}" srcOrd="0" destOrd="0" presId="urn:microsoft.com/office/officeart/2008/layout/HalfCircleOrganizationChart"/>
    <dgm:cxn modelId="{A7336989-0E57-4358-BC5A-9EF5B1CB26AB}" type="presOf" srcId="{CFE34F27-E021-4094-B200-D9FDD14C0EA0}" destId="{76F7DA89-5563-428B-B7FE-3D06D0D0D399}" srcOrd="0" destOrd="0" presId="urn:microsoft.com/office/officeart/2008/layout/HalfCircleOrganizationChart"/>
    <dgm:cxn modelId="{31757E99-408D-4130-84D9-D48C8A01072C}" type="presOf" srcId="{6CDFD38D-2392-491A-A6AE-00990033833E}" destId="{F0704A5E-ED5F-4F5E-9ADA-AB192A835F28}" srcOrd="1" destOrd="0" presId="urn:microsoft.com/office/officeart/2008/layout/HalfCircleOrganizationChart"/>
    <dgm:cxn modelId="{F3E6A7A8-3D35-410E-800D-3028FB6221D7}" type="presOf" srcId="{69064F62-BF34-473F-8EDF-EEAFE9B0CD3A}" destId="{A15F9348-5193-424E-A341-2A60C0D7D6D8}" srcOrd="0" destOrd="0" presId="urn:microsoft.com/office/officeart/2008/layout/HalfCircleOrganizationChart"/>
    <dgm:cxn modelId="{663968BC-8585-42DC-AA53-235FA2A43821}" type="presOf" srcId="{0899F45B-B6CD-4BF1-83F9-41BBFB964866}" destId="{84E332F9-9FBC-4CCD-AE47-6E78792B2911}" srcOrd="0" destOrd="0" presId="urn:microsoft.com/office/officeart/2008/layout/HalfCircleOrganizationChart"/>
    <dgm:cxn modelId="{A738CBCA-09ED-461F-A0C5-8582161A80E2}" type="presOf" srcId="{90223C71-FE31-4EE6-B7C6-0BE5E8F7CCE3}" destId="{6940307F-C91E-4D33-98BB-309BBAE97919}" srcOrd="0" destOrd="0" presId="urn:microsoft.com/office/officeart/2008/layout/HalfCircleOrganizationChart"/>
    <dgm:cxn modelId="{A5CCDECC-0969-44FA-9B3A-73776D7EB00C}" type="presOf" srcId="{69064F62-BF34-473F-8EDF-EEAFE9B0CD3A}" destId="{2370BCAC-1E14-4EFC-AD74-5ED0C700961B}" srcOrd="1" destOrd="0" presId="urn:microsoft.com/office/officeart/2008/layout/HalfCircleOrganizationChart"/>
    <dgm:cxn modelId="{83552BD3-97A4-479B-BA28-0681DBDB6B38}" srcId="{5D8BF83C-A5B1-4667-A814-250101E2034C}" destId="{69064F62-BF34-473F-8EDF-EEAFE9B0CD3A}" srcOrd="1" destOrd="0" parTransId="{7CAF4165-B573-4DC9-A136-162A8C9F1321}" sibTransId="{7CC4A663-EBC5-4D86-B495-D91A048BA204}"/>
    <dgm:cxn modelId="{222D11D6-EF4F-4A72-B20E-5A54BA172FA9}" type="presOf" srcId="{5D8BF83C-A5B1-4667-A814-250101E2034C}" destId="{F8C9EEA6-7956-421D-BBF8-F099454BFF37}" srcOrd="0" destOrd="0" presId="urn:microsoft.com/office/officeart/2008/layout/HalfCircleOrganizationChart"/>
    <dgm:cxn modelId="{DE338DD7-A1F0-42A5-852E-41494E3C4DDF}" type="presOf" srcId="{8833938D-473B-4143-9AB2-9CB54C8AC27D}" destId="{4EF01D9C-2BF7-487B-AD4C-05952650DB3A}" srcOrd="1" destOrd="0" presId="urn:microsoft.com/office/officeart/2008/layout/HalfCircleOrganizationChart"/>
    <dgm:cxn modelId="{7C10C0DD-10C3-4DB7-BB0B-78C9E3734CA8}" srcId="{A8077E2E-9054-49F3-93FB-D991BB8DAEE0}" destId="{DC4A2ACD-4EA5-4DAE-B725-FA4FC2F55AC6}" srcOrd="0" destOrd="0" parTransId="{2A9CB785-CEBA-4531-BE30-9A4B5D8B0BE1}" sibTransId="{1D419D43-3BA7-4C90-A01B-7E2F4162B7FA}"/>
    <dgm:cxn modelId="{386088EE-F5CF-4B74-B999-AC60ACB02809}" srcId="{5D8BF83C-A5B1-4667-A814-250101E2034C}" destId="{147341E9-1065-4EA6-98ED-AC5CA1A56E75}" srcOrd="3" destOrd="0" parTransId="{90223C71-FE31-4EE6-B7C6-0BE5E8F7CCE3}" sibTransId="{935AF547-46E9-4C1E-9BA1-1BAB72B27982}"/>
    <dgm:cxn modelId="{0F7802EF-C5AC-4705-A85E-419394749C5D}" type="presOf" srcId="{8833938D-473B-4143-9AB2-9CB54C8AC27D}" destId="{FCFADAE2-EE53-4EC3-BEA2-A76429043F23}" srcOrd="0" destOrd="0" presId="urn:microsoft.com/office/officeart/2008/layout/HalfCircleOrganizationChart"/>
    <dgm:cxn modelId="{068E0CEF-9B00-42DB-ADB2-EA588CE6136A}" type="presOf" srcId="{2A9CB785-CEBA-4531-BE30-9A4B5D8B0BE1}" destId="{A39B5E6F-B404-465C-9027-BC8319B043E7}" srcOrd="0" destOrd="0" presId="urn:microsoft.com/office/officeart/2008/layout/HalfCircleOrganizationChart"/>
    <dgm:cxn modelId="{833A9531-2290-4EA7-A08D-FC8EA2FB644B}" type="presParOf" srcId="{35EC4AC9-DEDB-4A72-B7B1-3F8162C5AE8D}" destId="{B4DC383C-14A7-43B0-A1BE-F488B2A9357A}" srcOrd="0" destOrd="0" presId="urn:microsoft.com/office/officeart/2008/layout/HalfCircleOrganizationChart"/>
    <dgm:cxn modelId="{E0C7810F-87F2-47E3-94AA-4493470C47CA}" type="presParOf" srcId="{B4DC383C-14A7-43B0-A1BE-F488B2A9357A}" destId="{4094DFF8-D12E-4F94-AF5D-0C2A81E9D08B}" srcOrd="0" destOrd="0" presId="urn:microsoft.com/office/officeart/2008/layout/HalfCircleOrganizationChart"/>
    <dgm:cxn modelId="{BDB8D0F0-D752-4D64-8986-1882ABF013CE}" type="presParOf" srcId="{4094DFF8-D12E-4F94-AF5D-0C2A81E9D08B}" destId="{EC4EB1C4-E16D-4EE5-8294-9D74BEDB5DBC}" srcOrd="0" destOrd="0" presId="urn:microsoft.com/office/officeart/2008/layout/HalfCircleOrganizationChart"/>
    <dgm:cxn modelId="{6B5BA322-E165-47D1-A2EB-16CACE17CAB2}" type="presParOf" srcId="{4094DFF8-D12E-4F94-AF5D-0C2A81E9D08B}" destId="{9D90BB2E-E6F7-4E5B-98E0-1EE066F251E3}" srcOrd="1" destOrd="0" presId="urn:microsoft.com/office/officeart/2008/layout/HalfCircleOrganizationChart"/>
    <dgm:cxn modelId="{B86CE0CA-D849-41F8-8F8F-ADBA43EA4164}" type="presParOf" srcId="{4094DFF8-D12E-4F94-AF5D-0C2A81E9D08B}" destId="{725AE101-A144-4DF7-B8A8-211A81023405}" srcOrd="2" destOrd="0" presId="urn:microsoft.com/office/officeart/2008/layout/HalfCircleOrganizationChart"/>
    <dgm:cxn modelId="{2D33148D-9D59-4EED-8D9F-BFC43D22C4F7}" type="presParOf" srcId="{4094DFF8-D12E-4F94-AF5D-0C2A81E9D08B}" destId="{7E180231-EC19-4F93-978A-1622AF8118C0}" srcOrd="3" destOrd="0" presId="urn:microsoft.com/office/officeart/2008/layout/HalfCircleOrganizationChart"/>
    <dgm:cxn modelId="{7C7F9AE3-D47E-4B4D-A614-2738259F3C51}" type="presParOf" srcId="{B4DC383C-14A7-43B0-A1BE-F488B2A9357A}" destId="{F86F8FEE-A1E0-4E21-AA04-665B9D77EA0C}" srcOrd="1" destOrd="0" presId="urn:microsoft.com/office/officeart/2008/layout/HalfCircleOrganizationChart"/>
    <dgm:cxn modelId="{5C430844-E45E-4CDD-9111-F2287ABC7D46}" type="presParOf" srcId="{B4DC383C-14A7-43B0-A1BE-F488B2A9357A}" destId="{8D05AB4D-6CC4-4081-988C-09F269BCE87D}" srcOrd="2" destOrd="0" presId="urn:microsoft.com/office/officeart/2008/layout/HalfCircleOrganizationChart"/>
    <dgm:cxn modelId="{574AC726-A0A6-4A8D-B480-8FB6097168C4}" type="presParOf" srcId="{8D05AB4D-6CC4-4081-988C-09F269BCE87D}" destId="{A39B5E6F-B404-465C-9027-BC8319B043E7}" srcOrd="0" destOrd="0" presId="urn:microsoft.com/office/officeart/2008/layout/HalfCircleOrganizationChart"/>
    <dgm:cxn modelId="{FE7EC392-14D0-44F9-9D57-F7A5F67DBEB1}" type="presParOf" srcId="{8D05AB4D-6CC4-4081-988C-09F269BCE87D}" destId="{07566D7E-597F-4302-9B2C-815551AD4335}" srcOrd="1" destOrd="0" presId="urn:microsoft.com/office/officeart/2008/layout/HalfCircleOrganizationChart"/>
    <dgm:cxn modelId="{A2547668-BD63-4083-9D4A-AA0491EAAC30}" type="presParOf" srcId="{07566D7E-597F-4302-9B2C-815551AD4335}" destId="{AE901D0B-DDF8-48A8-B213-D270655D41CF}" srcOrd="0" destOrd="0" presId="urn:microsoft.com/office/officeart/2008/layout/HalfCircleOrganizationChart"/>
    <dgm:cxn modelId="{42D54EFC-DBD6-4283-BFC0-8790A3E5E5B3}" type="presParOf" srcId="{AE901D0B-DDF8-48A8-B213-D270655D41CF}" destId="{A07A9A60-FCBA-4713-8469-11B5B6EA8B18}" srcOrd="0" destOrd="0" presId="urn:microsoft.com/office/officeart/2008/layout/HalfCircleOrganizationChart"/>
    <dgm:cxn modelId="{9124332A-1C1C-4852-A6EA-1D046DF33963}" type="presParOf" srcId="{AE901D0B-DDF8-48A8-B213-D270655D41CF}" destId="{4B0E3327-5D4C-43CB-A769-0D9B42C16F7B}" srcOrd="1" destOrd="0" presId="urn:microsoft.com/office/officeart/2008/layout/HalfCircleOrganizationChart"/>
    <dgm:cxn modelId="{E685B7ED-480D-4E70-BCC5-161D1D3A7216}" type="presParOf" srcId="{AE901D0B-DDF8-48A8-B213-D270655D41CF}" destId="{D668A6CC-D6A1-4DC2-8B58-3E2528DDB39F}" srcOrd="2" destOrd="0" presId="urn:microsoft.com/office/officeart/2008/layout/HalfCircleOrganizationChart"/>
    <dgm:cxn modelId="{2A786A59-F182-4FE2-9CB3-081F621C941E}" type="presParOf" srcId="{AE901D0B-DDF8-48A8-B213-D270655D41CF}" destId="{0D6B23EC-DBEE-4DBB-8A89-25B28F34EB3D}" srcOrd="3" destOrd="0" presId="urn:microsoft.com/office/officeart/2008/layout/HalfCircleOrganizationChart"/>
    <dgm:cxn modelId="{7AC62702-E040-49EB-A8DC-BF8555FEE666}" type="presParOf" srcId="{07566D7E-597F-4302-9B2C-815551AD4335}" destId="{D9F3077E-EB1F-480C-AC7E-7AB2B7FD4792}" srcOrd="1" destOrd="0" presId="urn:microsoft.com/office/officeart/2008/layout/HalfCircleOrganizationChart"/>
    <dgm:cxn modelId="{092FD08B-3115-4651-AC34-A45C1E69CBB2}" type="presParOf" srcId="{07566D7E-597F-4302-9B2C-815551AD4335}" destId="{1B711DA0-5BCC-43F5-A5E1-ED744E63987D}" srcOrd="2" destOrd="0" presId="urn:microsoft.com/office/officeart/2008/layout/HalfCircleOrganizationChart"/>
    <dgm:cxn modelId="{881ADDC8-A499-4895-8D0D-1704641DA675}" type="presParOf" srcId="{8D05AB4D-6CC4-4081-988C-09F269BCE87D}" destId="{76F7DA89-5563-428B-B7FE-3D06D0D0D399}" srcOrd="2" destOrd="0" presId="urn:microsoft.com/office/officeart/2008/layout/HalfCircleOrganizationChart"/>
    <dgm:cxn modelId="{F4D3DB63-0779-4BE9-BE46-CAF0C429B98A}" type="presParOf" srcId="{8D05AB4D-6CC4-4081-988C-09F269BCE87D}" destId="{63E8E02D-0179-4870-AACC-0E36275B58E6}" srcOrd="3" destOrd="0" presId="urn:microsoft.com/office/officeart/2008/layout/HalfCircleOrganizationChart"/>
    <dgm:cxn modelId="{8118B568-3B5D-47BE-A851-B1C1033BBC4C}" type="presParOf" srcId="{63E8E02D-0179-4870-AACC-0E36275B58E6}" destId="{9D1A4D4B-22D9-41B9-9930-F1CCD065590B}" srcOrd="0" destOrd="0" presId="urn:microsoft.com/office/officeart/2008/layout/HalfCircleOrganizationChart"/>
    <dgm:cxn modelId="{4DC0AAA5-7A57-4F45-96BF-3DC274223538}" type="presParOf" srcId="{9D1A4D4B-22D9-41B9-9930-F1CCD065590B}" destId="{F8C9EEA6-7956-421D-BBF8-F099454BFF37}" srcOrd="0" destOrd="0" presId="urn:microsoft.com/office/officeart/2008/layout/HalfCircleOrganizationChart"/>
    <dgm:cxn modelId="{452A82C2-DFED-4B83-BC93-F5468F7536FD}" type="presParOf" srcId="{9D1A4D4B-22D9-41B9-9930-F1CCD065590B}" destId="{575B0515-ECF2-4C64-B79A-DE18AFD86C07}" srcOrd="1" destOrd="0" presId="urn:microsoft.com/office/officeart/2008/layout/HalfCircleOrganizationChart"/>
    <dgm:cxn modelId="{B4AAE8C0-7493-4938-8976-120370B5D5AD}" type="presParOf" srcId="{9D1A4D4B-22D9-41B9-9930-F1CCD065590B}" destId="{9DB0404F-7F23-49CC-AC7E-49D90D33632A}" srcOrd="2" destOrd="0" presId="urn:microsoft.com/office/officeart/2008/layout/HalfCircleOrganizationChart"/>
    <dgm:cxn modelId="{E7B6A511-BF81-4563-BD0C-D2077A8C64AB}" type="presParOf" srcId="{9D1A4D4B-22D9-41B9-9930-F1CCD065590B}" destId="{9CE19ABD-71F3-4700-B50C-7EADD9239466}" srcOrd="3" destOrd="0" presId="urn:microsoft.com/office/officeart/2008/layout/HalfCircleOrganizationChart"/>
    <dgm:cxn modelId="{6F7433B0-B420-421B-B515-B79E31FF69AC}" type="presParOf" srcId="{63E8E02D-0179-4870-AACC-0E36275B58E6}" destId="{71DB0351-EE5D-42CB-877A-2B1AA7D6D397}" srcOrd="1" destOrd="0" presId="urn:microsoft.com/office/officeart/2008/layout/HalfCircleOrganizationChart"/>
    <dgm:cxn modelId="{11886D76-F13D-40B5-A331-EA420AECF780}" type="presParOf" srcId="{71DB0351-EE5D-42CB-877A-2B1AA7D6D397}" destId="{0BC2E720-2314-4DAC-A218-86B8B1C3BF4C}" srcOrd="0" destOrd="0" presId="urn:microsoft.com/office/officeart/2008/layout/HalfCircleOrganizationChart"/>
    <dgm:cxn modelId="{67D5E938-ED74-420C-AFE0-006CC9A19B77}" type="presParOf" srcId="{71DB0351-EE5D-42CB-877A-2B1AA7D6D397}" destId="{BF3A81E4-41F0-4963-9E13-F84E4B44E29E}" srcOrd="1" destOrd="0" presId="urn:microsoft.com/office/officeart/2008/layout/HalfCircleOrganizationChart"/>
    <dgm:cxn modelId="{AC31F1A0-79B1-4D1E-86E5-5ED60B0A84F7}" type="presParOf" srcId="{BF3A81E4-41F0-4963-9E13-F84E4B44E29E}" destId="{86051063-0197-4E70-A308-FED646353096}" srcOrd="0" destOrd="0" presId="urn:microsoft.com/office/officeart/2008/layout/HalfCircleOrganizationChart"/>
    <dgm:cxn modelId="{9F79BCD0-4925-44A7-B04B-482A5C045F91}" type="presParOf" srcId="{86051063-0197-4E70-A308-FED646353096}" destId="{FCFADAE2-EE53-4EC3-BEA2-A76429043F23}" srcOrd="0" destOrd="0" presId="urn:microsoft.com/office/officeart/2008/layout/HalfCircleOrganizationChart"/>
    <dgm:cxn modelId="{7974868B-0AC4-4D85-9717-C17A2D8BC2AE}" type="presParOf" srcId="{86051063-0197-4E70-A308-FED646353096}" destId="{72572909-F374-410F-95C2-B8AB8014C205}" srcOrd="1" destOrd="0" presId="urn:microsoft.com/office/officeart/2008/layout/HalfCircleOrganizationChart"/>
    <dgm:cxn modelId="{4B3F1A35-F445-43E4-85F3-359D8C5B3912}" type="presParOf" srcId="{86051063-0197-4E70-A308-FED646353096}" destId="{C5C848EB-4A42-4AF8-AFA5-3F03F84CFB2C}" srcOrd="2" destOrd="0" presId="urn:microsoft.com/office/officeart/2008/layout/HalfCircleOrganizationChart"/>
    <dgm:cxn modelId="{B184EF65-633C-4F57-BE51-1A5614056B83}" type="presParOf" srcId="{86051063-0197-4E70-A308-FED646353096}" destId="{4EF01D9C-2BF7-487B-AD4C-05952650DB3A}" srcOrd="3" destOrd="0" presId="urn:microsoft.com/office/officeart/2008/layout/HalfCircleOrganizationChart"/>
    <dgm:cxn modelId="{9A0A2344-3520-44B6-BDD9-23255B67E335}" type="presParOf" srcId="{BF3A81E4-41F0-4963-9E13-F84E4B44E29E}" destId="{41B90B9B-C2D0-44D1-A301-2EDE7AC337F4}" srcOrd="1" destOrd="0" presId="urn:microsoft.com/office/officeart/2008/layout/HalfCircleOrganizationChart"/>
    <dgm:cxn modelId="{A8EA26EB-14CF-493C-A055-63E68B157D34}" type="presParOf" srcId="{BF3A81E4-41F0-4963-9E13-F84E4B44E29E}" destId="{72DDCB76-633B-4751-8CF3-E47657B9882D}" srcOrd="2" destOrd="0" presId="urn:microsoft.com/office/officeart/2008/layout/HalfCircleOrganizationChart"/>
    <dgm:cxn modelId="{8642AA1F-2676-418D-8689-3A3AF46FF621}" type="presParOf" srcId="{71DB0351-EE5D-42CB-877A-2B1AA7D6D397}" destId="{BE646128-9764-4145-8F08-2AFFCE52A7FC}" srcOrd="2" destOrd="0" presId="urn:microsoft.com/office/officeart/2008/layout/HalfCircleOrganizationChart"/>
    <dgm:cxn modelId="{0B11C1F7-C26C-4E52-B063-4E639BFB6D92}" type="presParOf" srcId="{71DB0351-EE5D-42CB-877A-2B1AA7D6D397}" destId="{A7A2BA6A-5332-4EDC-ABC2-2C7289FD1F5E}" srcOrd="3" destOrd="0" presId="urn:microsoft.com/office/officeart/2008/layout/HalfCircleOrganizationChart"/>
    <dgm:cxn modelId="{E0155E06-CA33-4E17-913A-CD1B3812F66A}" type="presParOf" srcId="{A7A2BA6A-5332-4EDC-ABC2-2C7289FD1F5E}" destId="{385E0BA1-343F-40B4-BBE4-E3A4469DDB21}" srcOrd="0" destOrd="0" presId="urn:microsoft.com/office/officeart/2008/layout/HalfCircleOrganizationChart"/>
    <dgm:cxn modelId="{83538BDD-3D27-4A06-9736-E50C8DED5878}" type="presParOf" srcId="{385E0BA1-343F-40B4-BBE4-E3A4469DDB21}" destId="{A15F9348-5193-424E-A341-2A60C0D7D6D8}" srcOrd="0" destOrd="0" presId="urn:microsoft.com/office/officeart/2008/layout/HalfCircleOrganizationChart"/>
    <dgm:cxn modelId="{16C4D8EC-48BE-40BE-9B7F-0B535A1A75B4}" type="presParOf" srcId="{385E0BA1-343F-40B4-BBE4-E3A4469DDB21}" destId="{472A108C-F36C-49EE-8F0B-3BCE66BEBEA7}" srcOrd="1" destOrd="0" presId="urn:microsoft.com/office/officeart/2008/layout/HalfCircleOrganizationChart"/>
    <dgm:cxn modelId="{54893BCD-B071-4068-9747-CBE81BCD26FF}" type="presParOf" srcId="{385E0BA1-343F-40B4-BBE4-E3A4469DDB21}" destId="{F3DB5D59-6B8A-4EDF-BCBF-BDF7977D1A52}" srcOrd="2" destOrd="0" presId="urn:microsoft.com/office/officeart/2008/layout/HalfCircleOrganizationChart"/>
    <dgm:cxn modelId="{B4B09A4E-84F4-4C2D-9B49-F2B78C808271}" type="presParOf" srcId="{385E0BA1-343F-40B4-BBE4-E3A4469DDB21}" destId="{2370BCAC-1E14-4EFC-AD74-5ED0C700961B}" srcOrd="3" destOrd="0" presId="urn:microsoft.com/office/officeart/2008/layout/HalfCircleOrganizationChart"/>
    <dgm:cxn modelId="{75BAA978-D71F-4D46-BB45-78F88ED1C2DC}" type="presParOf" srcId="{A7A2BA6A-5332-4EDC-ABC2-2C7289FD1F5E}" destId="{0E704C4A-86F3-4109-8C32-77B6CB7E1D89}" srcOrd="1" destOrd="0" presId="urn:microsoft.com/office/officeart/2008/layout/HalfCircleOrganizationChart"/>
    <dgm:cxn modelId="{9A2D49D9-953D-4E5C-A5DF-826EB2A57463}" type="presParOf" srcId="{A7A2BA6A-5332-4EDC-ABC2-2C7289FD1F5E}" destId="{D5056CF8-4B1C-48AE-9E24-10D69A3F3F34}" srcOrd="2" destOrd="0" presId="urn:microsoft.com/office/officeart/2008/layout/HalfCircleOrganizationChart"/>
    <dgm:cxn modelId="{E1F04347-67D5-410B-89C8-B2625A36B6C9}" type="presParOf" srcId="{71DB0351-EE5D-42CB-877A-2B1AA7D6D397}" destId="{84E332F9-9FBC-4CCD-AE47-6E78792B2911}" srcOrd="4" destOrd="0" presId="urn:microsoft.com/office/officeart/2008/layout/HalfCircleOrganizationChart"/>
    <dgm:cxn modelId="{525182B9-5234-4D64-86D3-0FB5421BBB5E}" type="presParOf" srcId="{71DB0351-EE5D-42CB-877A-2B1AA7D6D397}" destId="{69B88A86-7621-4CFD-AD58-3AD1213C0CA1}" srcOrd="5" destOrd="0" presId="urn:microsoft.com/office/officeart/2008/layout/HalfCircleOrganizationChart"/>
    <dgm:cxn modelId="{8D0B586B-183E-441A-B848-ABA528146416}" type="presParOf" srcId="{69B88A86-7621-4CFD-AD58-3AD1213C0CA1}" destId="{9E443011-0132-4992-8A52-6849003B5DA6}" srcOrd="0" destOrd="0" presId="urn:microsoft.com/office/officeart/2008/layout/HalfCircleOrganizationChart"/>
    <dgm:cxn modelId="{118FD69A-5A9D-484F-AFCE-FBFA8D067F78}" type="presParOf" srcId="{9E443011-0132-4992-8A52-6849003B5DA6}" destId="{C6678933-602D-430A-98A8-DEA6FFA36952}" srcOrd="0" destOrd="0" presId="urn:microsoft.com/office/officeart/2008/layout/HalfCircleOrganizationChart"/>
    <dgm:cxn modelId="{D54F96B8-BA22-4D7F-8A80-9E31CD30DC4D}" type="presParOf" srcId="{9E443011-0132-4992-8A52-6849003B5DA6}" destId="{59959F37-77DF-4F27-8F6E-29585CC37F26}" srcOrd="1" destOrd="0" presId="urn:microsoft.com/office/officeart/2008/layout/HalfCircleOrganizationChart"/>
    <dgm:cxn modelId="{F10CDE9C-4E08-4390-A545-1D38E3A86CAA}" type="presParOf" srcId="{9E443011-0132-4992-8A52-6849003B5DA6}" destId="{8C8449E3-8868-4047-AE50-7437672E10E1}" srcOrd="2" destOrd="0" presId="urn:microsoft.com/office/officeart/2008/layout/HalfCircleOrganizationChart"/>
    <dgm:cxn modelId="{6CD72AC5-BB08-41BE-B2D5-E09401CE6128}" type="presParOf" srcId="{9E443011-0132-4992-8A52-6849003B5DA6}" destId="{F0704A5E-ED5F-4F5E-9ADA-AB192A835F28}" srcOrd="3" destOrd="0" presId="urn:microsoft.com/office/officeart/2008/layout/HalfCircleOrganizationChart"/>
    <dgm:cxn modelId="{E0F20058-76C3-4516-B809-00407F23AD58}" type="presParOf" srcId="{69B88A86-7621-4CFD-AD58-3AD1213C0CA1}" destId="{402EF38A-0BA2-4222-92CD-02CB87E2B3B2}" srcOrd="1" destOrd="0" presId="urn:microsoft.com/office/officeart/2008/layout/HalfCircleOrganizationChart"/>
    <dgm:cxn modelId="{E56D96EA-414A-4711-AC9D-0B9DF5F2D491}" type="presParOf" srcId="{69B88A86-7621-4CFD-AD58-3AD1213C0CA1}" destId="{8687B870-A6D7-4785-A127-22BC6B9541A1}" srcOrd="2" destOrd="0" presId="urn:microsoft.com/office/officeart/2008/layout/HalfCircleOrganizationChart"/>
    <dgm:cxn modelId="{6F4EFEEE-1551-4244-8848-AE41AEE595A6}" type="presParOf" srcId="{71DB0351-EE5D-42CB-877A-2B1AA7D6D397}" destId="{6940307F-C91E-4D33-98BB-309BBAE97919}" srcOrd="6" destOrd="0" presId="urn:microsoft.com/office/officeart/2008/layout/HalfCircleOrganizationChart"/>
    <dgm:cxn modelId="{C833D91E-0A2D-481B-ABC8-600C9C51071D}" type="presParOf" srcId="{71DB0351-EE5D-42CB-877A-2B1AA7D6D397}" destId="{6EB98195-8444-40A4-8E68-2FC9FDB1D455}" srcOrd="7" destOrd="0" presId="urn:microsoft.com/office/officeart/2008/layout/HalfCircleOrganizationChart"/>
    <dgm:cxn modelId="{7205DB6C-D373-4BEC-9283-5D77C097099C}" type="presParOf" srcId="{6EB98195-8444-40A4-8E68-2FC9FDB1D455}" destId="{E63E5E8A-7A15-4809-BAD2-B76CFB4D0F66}" srcOrd="0" destOrd="0" presId="urn:microsoft.com/office/officeart/2008/layout/HalfCircleOrganizationChart"/>
    <dgm:cxn modelId="{C9AA5889-F631-489D-85A0-E8EC9D5EBFDA}" type="presParOf" srcId="{E63E5E8A-7A15-4809-BAD2-B76CFB4D0F66}" destId="{B06B9B11-0232-4AEC-8FF9-13C0F93898D6}" srcOrd="0" destOrd="0" presId="urn:microsoft.com/office/officeart/2008/layout/HalfCircleOrganizationChart"/>
    <dgm:cxn modelId="{DA99B4BE-5D7A-4432-B75C-9DA8DA210CA2}" type="presParOf" srcId="{E63E5E8A-7A15-4809-BAD2-B76CFB4D0F66}" destId="{4A43949F-D79E-4211-BF8E-195F799F0419}" srcOrd="1" destOrd="0" presId="urn:microsoft.com/office/officeart/2008/layout/HalfCircleOrganizationChart"/>
    <dgm:cxn modelId="{250ECE8C-CECA-4465-B596-99ADAC58D565}" type="presParOf" srcId="{E63E5E8A-7A15-4809-BAD2-B76CFB4D0F66}" destId="{81248DB5-C08E-47E5-9A0E-6AB0255A10FB}" srcOrd="2" destOrd="0" presId="urn:microsoft.com/office/officeart/2008/layout/HalfCircleOrganizationChart"/>
    <dgm:cxn modelId="{379B5288-2A0F-413E-9861-EC69B4097B48}" type="presParOf" srcId="{E63E5E8A-7A15-4809-BAD2-B76CFB4D0F66}" destId="{02C55886-215E-413B-9997-D837BA428347}" srcOrd="3" destOrd="0" presId="urn:microsoft.com/office/officeart/2008/layout/HalfCircleOrganizationChart"/>
    <dgm:cxn modelId="{ECEDCACB-32A2-4358-93C6-E2226D57AF61}" type="presParOf" srcId="{6EB98195-8444-40A4-8E68-2FC9FDB1D455}" destId="{BA095CBC-9B8B-4E7B-B3AE-2111F0C62500}" srcOrd="1" destOrd="0" presId="urn:microsoft.com/office/officeart/2008/layout/HalfCircleOrganizationChart"/>
    <dgm:cxn modelId="{35795286-C2A9-4586-B776-E96392869074}" type="presParOf" srcId="{6EB98195-8444-40A4-8E68-2FC9FDB1D455}" destId="{3A802E9D-7670-477C-B030-30452C903102}" srcOrd="2" destOrd="0" presId="urn:microsoft.com/office/officeart/2008/layout/HalfCircleOrganizationChart"/>
    <dgm:cxn modelId="{711C1891-1702-4D31-99E6-76651E82F872}" type="presParOf" srcId="{63E8E02D-0179-4870-AACC-0E36275B58E6}" destId="{14389F64-5644-45A5-AE7A-D4AC30653C6F}"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64F95C-B34F-4594-B175-DAB70082C27F}"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de-AT"/>
        </a:p>
      </dgm:t>
    </dgm:pt>
    <dgm:pt modelId="{A8077E2E-9054-49F3-93FB-D991BB8DAEE0}">
      <dgm:prSet phldrT="[Text]" custT="1"/>
      <dgm:spPr/>
      <dgm:t>
        <a:bodyPr/>
        <a:lstStyle/>
        <a:p>
          <a:r>
            <a:rPr lang="de-AT" sz="3200" dirty="0"/>
            <a:t>EU</a:t>
          </a:r>
        </a:p>
      </dgm:t>
    </dgm:pt>
    <dgm:pt modelId="{F40A4DB6-9B03-48B1-B276-0DEB529CF988}" type="parTrans" cxnId="{81BDB64D-73E5-4C66-AC2A-B87579324BC3}">
      <dgm:prSet/>
      <dgm:spPr/>
      <dgm:t>
        <a:bodyPr/>
        <a:lstStyle/>
        <a:p>
          <a:endParaRPr lang="de-AT"/>
        </a:p>
      </dgm:t>
    </dgm:pt>
    <dgm:pt modelId="{AA8FDF6F-730D-42B4-BDD3-931BCF893A55}" type="sibTrans" cxnId="{81BDB64D-73E5-4C66-AC2A-B87579324BC3}">
      <dgm:prSet/>
      <dgm:spPr/>
      <dgm:t>
        <a:bodyPr/>
        <a:lstStyle/>
        <a:p>
          <a:endParaRPr lang="de-AT"/>
        </a:p>
      </dgm:t>
    </dgm:pt>
    <dgm:pt modelId="{DC4A2ACD-4EA5-4DAE-B725-FA4FC2F55AC6}" type="asst">
      <dgm:prSet phldrT="[Text]" custT="1"/>
      <dgm:spPr/>
      <dgm:t>
        <a:bodyPr/>
        <a:lstStyle/>
        <a:p>
          <a:r>
            <a:rPr lang="de-AT" sz="3200" dirty="0"/>
            <a:t>WIPO</a:t>
          </a:r>
        </a:p>
      </dgm:t>
    </dgm:pt>
    <dgm:pt modelId="{2A9CB785-CEBA-4531-BE30-9A4B5D8B0BE1}" type="parTrans" cxnId="{7C10C0DD-10C3-4DB7-BB0B-78C9E3734CA8}">
      <dgm:prSet/>
      <dgm:spPr/>
      <dgm:t>
        <a:bodyPr/>
        <a:lstStyle/>
        <a:p>
          <a:endParaRPr lang="de-AT"/>
        </a:p>
      </dgm:t>
    </dgm:pt>
    <dgm:pt modelId="{1D419D43-3BA7-4C90-A01B-7E2F4162B7FA}" type="sibTrans" cxnId="{7C10C0DD-10C3-4DB7-BB0B-78C9E3734CA8}">
      <dgm:prSet/>
      <dgm:spPr/>
      <dgm:t>
        <a:bodyPr/>
        <a:lstStyle/>
        <a:p>
          <a:endParaRPr lang="de-AT"/>
        </a:p>
      </dgm:t>
    </dgm:pt>
    <dgm:pt modelId="{69064F62-BF34-473F-8EDF-EEAFE9B0CD3A}">
      <dgm:prSet phldrT="[Text]" custT="1"/>
      <dgm:spPr/>
      <dgm:t>
        <a:bodyPr/>
        <a:lstStyle/>
        <a:p>
          <a:r>
            <a:rPr lang="de-AT" sz="2500" dirty="0"/>
            <a:t>USA</a:t>
          </a:r>
        </a:p>
      </dgm:t>
    </dgm:pt>
    <dgm:pt modelId="{7CAF4165-B573-4DC9-A136-162A8C9F1321}" type="parTrans" cxnId="{83552BD3-97A4-479B-BA28-0681DBDB6B38}">
      <dgm:prSet/>
      <dgm:spPr/>
      <dgm:t>
        <a:bodyPr/>
        <a:lstStyle/>
        <a:p>
          <a:endParaRPr lang="de-AT"/>
        </a:p>
      </dgm:t>
    </dgm:pt>
    <dgm:pt modelId="{7CC4A663-EBC5-4D86-B495-D91A048BA204}" type="sibTrans" cxnId="{83552BD3-97A4-479B-BA28-0681DBDB6B38}">
      <dgm:prSet/>
      <dgm:spPr/>
      <dgm:t>
        <a:bodyPr/>
        <a:lstStyle/>
        <a:p>
          <a:endParaRPr lang="de-AT"/>
        </a:p>
      </dgm:t>
    </dgm:pt>
    <dgm:pt modelId="{4AB5B617-C7D7-4838-A8F6-5F741CD6E599}">
      <dgm:prSet phldrT="[Text]" custT="1"/>
      <dgm:spPr/>
      <dgm:t>
        <a:bodyPr/>
        <a:lstStyle/>
        <a:p>
          <a:r>
            <a:rPr lang="de-AT" sz="2500" dirty="0"/>
            <a:t>CH</a:t>
          </a:r>
        </a:p>
      </dgm:t>
    </dgm:pt>
    <dgm:pt modelId="{758BFBE3-9725-4D92-AC29-79C7D50FC981}" type="parTrans" cxnId="{2F20E8AE-0A70-4D95-82C3-2FB42FECFAB1}">
      <dgm:prSet/>
      <dgm:spPr/>
      <dgm:t>
        <a:bodyPr/>
        <a:lstStyle/>
        <a:p>
          <a:endParaRPr lang="de-AT"/>
        </a:p>
      </dgm:t>
    </dgm:pt>
    <dgm:pt modelId="{7E8EB344-35D6-40A7-916F-9F90AE578B52}" type="sibTrans" cxnId="{2F20E8AE-0A70-4D95-82C3-2FB42FECFAB1}">
      <dgm:prSet/>
      <dgm:spPr/>
      <dgm:t>
        <a:bodyPr/>
        <a:lstStyle/>
        <a:p>
          <a:endParaRPr lang="de-AT"/>
        </a:p>
      </dgm:t>
    </dgm:pt>
    <dgm:pt modelId="{4941E930-CADA-472E-8C4F-170D288D5912}">
      <dgm:prSet phldrT="[Text]" custT="1"/>
      <dgm:spPr/>
      <dgm:t>
        <a:bodyPr/>
        <a:lstStyle/>
        <a:p>
          <a:r>
            <a:rPr lang="de-AT" sz="2500" dirty="0"/>
            <a:t>UK</a:t>
          </a:r>
        </a:p>
      </dgm:t>
    </dgm:pt>
    <dgm:pt modelId="{90F8C6CB-A582-4B2F-8C13-B7175597CD76}" type="parTrans" cxnId="{545A9CB3-3C02-44C7-896F-2037D6B3A74C}">
      <dgm:prSet/>
      <dgm:spPr/>
      <dgm:t>
        <a:bodyPr/>
        <a:lstStyle/>
        <a:p>
          <a:endParaRPr lang="de-AT"/>
        </a:p>
      </dgm:t>
    </dgm:pt>
    <dgm:pt modelId="{9D7A3B1F-0A7A-4508-A097-676EE5CDFC42}" type="sibTrans" cxnId="{545A9CB3-3C02-44C7-896F-2037D6B3A74C}">
      <dgm:prSet/>
      <dgm:spPr/>
      <dgm:t>
        <a:bodyPr/>
        <a:lstStyle/>
        <a:p>
          <a:endParaRPr lang="de-AT"/>
        </a:p>
      </dgm:t>
    </dgm:pt>
    <dgm:pt modelId="{D9860007-9A5D-4ED6-A26B-2A242BF4059F}" type="pres">
      <dgm:prSet presAssocID="{B564F95C-B34F-4594-B175-DAB70082C27F}" presName="Name0" presStyleCnt="0">
        <dgm:presLayoutVars>
          <dgm:orgChart val="1"/>
          <dgm:chPref val="1"/>
          <dgm:dir/>
          <dgm:animOne val="branch"/>
          <dgm:animLvl val="lvl"/>
          <dgm:resizeHandles/>
        </dgm:presLayoutVars>
      </dgm:prSet>
      <dgm:spPr/>
    </dgm:pt>
    <dgm:pt modelId="{FAAFCFFF-1D9B-4380-9C87-364CCF6DB285}" type="pres">
      <dgm:prSet presAssocID="{A8077E2E-9054-49F3-93FB-D991BB8DAEE0}" presName="hierRoot1" presStyleCnt="0">
        <dgm:presLayoutVars>
          <dgm:hierBranch val="init"/>
        </dgm:presLayoutVars>
      </dgm:prSet>
      <dgm:spPr/>
    </dgm:pt>
    <dgm:pt modelId="{276C0D0E-D86E-4161-8B2D-4D8EB3D3BCA3}" type="pres">
      <dgm:prSet presAssocID="{A8077E2E-9054-49F3-93FB-D991BB8DAEE0}" presName="rootComposite1" presStyleCnt="0"/>
      <dgm:spPr/>
    </dgm:pt>
    <dgm:pt modelId="{53E587E2-A5E6-4218-B6EC-9A6F80403F9C}" type="pres">
      <dgm:prSet presAssocID="{A8077E2E-9054-49F3-93FB-D991BB8DAEE0}" presName="rootText1" presStyleLbl="alignAcc1" presStyleIdx="0" presStyleCnt="0">
        <dgm:presLayoutVars>
          <dgm:chPref val="3"/>
        </dgm:presLayoutVars>
      </dgm:prSet>
      <dgm:spPr/>
    </dgm:pt>
    <dgm:pt modelId="{59093A18-0D51-41A7-854B-669B37A0DC0E}" type="pres">
      <dgm:prSet presAssocID="{A8077E2E-9054-49F3-93FB-D991BB8DAEE0}" presName="topArc1" presStyleLbl="parChTrans1D1" presStyleIdx="0" presStyleCnt="10"/>
      <dgm:spPr/>
    </dgm:pt>
    <dgm:pt modelId="{42B9D314-7CC4-4B12-84E8-FF1416548E4A}" type="pres">
      <dgm:prSet presAssocID="{A8077E2E-9054-49F3-93FB-D991BB8DAEE0}" presName="bottomArc1" presStyleLbl="parChTrans1D1" presStyleIdx="1" presStyleCnt="10"/>
      <dgm:spPr/>
    </dgm:pt>
    <dgm:pt modelId="{AFA49145-E896-4F30-8180-86CC6120E3B9}" type="pres">
      <dgm:prSet presAssocID="{A8077E2E-9054-49F3-93FB-D991BB8DAEE0}" presName="topConnNode1" presStyleLbl="node1" presStyleIdx="0" presStyleCnt="0"/>
      <dgm:spPr/>
    </dgm:pt>
    <dgm:pt modelId="{E1638437-EDEA-4688-87B2-CF3BF524D055}" type="pres">
      <dgm:prSet presAssocID="{A8077E2E-9054-49F3-93FB-D991BB8DAEE0}" presName="hierChild2" presStyleCnt="0"/>
      <dgm:spPr/>
    </dgm:pt>
    <dgm:pt modelId="{ABF8EE31-8814-43BA-AE8D-38BBDBC25C3D}" type="pres">
      <dgm:prSet presAssocID="{A8077E2E-9054-49F3-93FB-D991BB8DAEE0}" presName="hierChild3" presStyleCnt="0"/>
      <dgm:spPr/>
    </dgm:pt>
    <dgm:pt modelId="{143EBA9B-1843-4FF1-85EC-675AD86D7C6F}" type="pres">
      <dgm:prSet presAssocID="{2A9CB785-CEBA-4531-BE30-9A4B5D8B0BE1}" presName="Name101" presStyleLbl="parChTrans1D2" presStyleIdx="0" presStyleCnt="1"/>
      <dgm:spPr/>
    </dgm:pt>
    <dgm:pt modelId="{ED3FD59C-3515-4385-9E1E-273D89513931}" type="pres">
      <dgm:prSet presAssocID="{DC4A2ACD-4EA5-4DAE-B725-FA4FC2F55AC6}" presName="hierRoot3" presStyleCnt="0">
        <dgm:presLayoutVars>
          <dgm:hierBranch val="init"/>
        </dgm:presLayoutVars>
      </dgm:prSet>
      <dgm:spPr/>
    </dgm:pt>
    <dgm:pt modelId="{C29593F6-E08A-4DE6-B7AB-555E4D98F16B}" type="pres">
      <dgm:prSet presAssocID="{DC4A2ACD-4EA5-4DAE-B725-FA4FC2F55AC6}" presName="rootComposite3" presStyleCnt="0"/>
      <dgm:spPr/>
    </dgm:pt>
    <dgm:pt modelId="{A61E4FF8-518A-4C7B-A0F1-6806141B0F82}" type="pres">
      <dgm:prSet presAssocID="{DC4A2ACD-4EA5-4DAE-B725-FA4FC2F55AC6}" presName="rootText3" presStyleLbl="alignAcc1" presStyleIdx="0" presStyleCnt="0" custLinFactNeighborX="13097" custLinFactNeighborY="-4919">
        <dgm:presLayoutVars>
          <dgm:chPref val="3"/>
        </dgm:presLayoutVars>
      </dgm:prSet>
      <dgm:spPr/>
    </dgm:pt>
    <dgm:pt modelId="{CD3B17E3-2622-4C0A-BE98-6D54E3FF6D67}" type="pres">
      <dgm:prSet presAssocID="{DC4A2ACD-4EA5-4DAE-B725-FA4FC2F55AC6}" presName="topArc3" presStyleLbl="parChTrans1D1" presStyleIdx="2" presStyleCnt="10"/>
      <dgm:spPr/>
    </dgm:pt>
    <dgm:pt modelId="{2B1775CC-8560-43D4-AE21-7E8BB1E11463}" type="pres">
      <dgm:prSet presAssocID="{DC4A2ACD-4EA5-4DAE-B725-FA4FC2F55AC6}" presName="bottomArc3" presStyleLbl="parChTrans1D1" presStyleIdx="3" presStyleCnt="10"/>
      <dgm:spPr/>
    </dgm:pt>
    <dgm:pt modelId="{E0A58454-469F-435E-A7AE-283B0A4B3347}" type="pres">
      <dgm:prSet presAssocID="{DC4A2ACD-4EA5-4DAE-B725-FA4FC2F55AC6}" presName="topConnNode3" presStyleLbl="asst1" presStyleIdx="0" presStyleCnt="0"/>
      <dgm:spPr/>
    </dgm:pt>
    <dgm:pt modelId="{5EFA9B2F-61CB-45F4-962E-C07E8E251815}" type="pres">
      <dgm:prSet presAssocID="{DC4A2ACD-4EA5-4DAE-B725-FA4FC2F55AC6}" presName="hierChild6" presStyleCnt="0"/>
      <dgm:spPr/>
    </dgm:pt>
    <dgm:pt modelId="{D186FD3F-CC5D-483B-9B20-21F04916AC92}" type="pres">
      <dgm:prSet presAssocID="{7CAF4165-B573-4DC9-A136-162A8C9F1321}" presName="Name28" presStyleLbl="parChTrans1D3" presStyleIdx="0" presStyleCnt="3"/>
      <dgm:spPr/>
    </dgm:pt>
    <dgm:pt modelId="{0A3E357F-9F6E-4856-BE4F-B76435C19728}" type="pres">
      <dgm:prSet presAssocID="{69064F62-BF34-473F-8EDF-EEAFE9B0CD3A}" presName="hierRoot2" presStyleCnt="0">
        <dgm:presLayoutVars>
          <dgm:hierBranch val="init"/>
        </dgm:presLayoutVars>
      </dgm:prSet>
      <dgm:spPr/>
    </dgm:pt>
    <dgm:pt modelId="{3C4D1897-4A58-4D09-901D-29D656274BAF}" type="pres">
      <dgm:prSet presAssocID="{69064F62-BF34-473F-8EDF-EEAFE9B0CD3A}" presName="rootComposite2" presStyleCnt="0"/>
      <dgm:spPr/>
    </dgm:pt>
    <dgm:pt modelId="{CE02546B-BABF-4950-B343-EB2BBE81A390}" type="pres">
      <dgm:prSet presAssocID="{69064F62-BF34-473F-8EDF-EEAFE9B0CD3A}" presName="rootText2" presStyleLbl="alignAcc1" presStyleIdx="0" presStyleCnt="0">
        <dgm:presLayoutVars>
          <dgm:chPref val="3"/>
        </dgm:presLayoutVars>
      </dgm:prSet>
      <dgm:spPr/>
    </dgm:pt>
    <dgm:pt modelId="{E78B057E-BCA2-4479-A476-E8BC1D3C9009}" type="pres">
      <dgm:prSet presAssocID="{69064F62-BF34-473F-8EDF-EEAFE9B0CD3A}" presName="topArc2" presStyleLbl="parChTrans1D1" presStyleIdx="4" presStyleCnt="10"/>
      <dgm:spPr/>
    </dgm:pt>
    <dgm:pt modelId="{2F64F942-EA2D-4B2B-9500-38ACA0640AD3}" type="pres">
      <dgm:prSet presAssocID="{69064F62-BF34-473F-8EDF-EEAFE9B0CD3A}" presName="bottomArc2" presStyleLbl="parChTrans1D1" presStyleIdx="5" presStyleCnt="10"/>
      <dgm:spPr/>
    </dgm:pt>
    <dgm:pt modelId="{AD923430-FF97-4859-842E-A070AC2866DB}" type="pres">
      <dgm:prSet presAssocID="{69064F62-BF34-473F-8EDF-EEAFE9B0CD3A}" presName="topConnNode2" presStyleLbl="node3" presStyleIdx="0" presStyleCnt="0"/>
      <dgm:spPr/>
    </dgm:pt>
    <dgm:pt modelId="{030699CE-81B2-49CF-A58B-AFC5A1004C90}" type="pres">
      <dgm:prSet presAssocID="{69064F62-BF34-473F-8EDF-EEAFE9B0CD3A}" presName="hierChild4" presStyleCnt="0"/>
      <dgm:spPr/>
    </dgm:pt>
    <dgm:pt modelId="{2769867D-703C-4E5E-AB31-344E7FEAC4D4}" type="pres">
      <dgm:prSet presAssocID="{69064F62-BF34-473F-8EDF-EEAFE9B0CD3A}" presName="hierChild5" presStyleCnt="0"/>
      <dgm:spPr/>
    </dgm:pt>
    <dgm:pt modelId="{FF6F9E40-1114-415C-8A36-49DB6C6A2456}" type="pres">
      <dgm:prSet presAssocID="{758BFBE3-9725-4D92-AC29-79C7D50FC981}" presName="Name28" presStyleLbl="parChTrans1D3" presStyleIdx="1" presStyleCnt="3"/>
      <dgm:spPr/>
    </dgm:pt>
    <dgm:pt modelId="{BD9CED65-CF63-40D9-9618-D74AE071DB15}" type="pres">
      <dgm:prSet presAssocID="{4AB5B617-C7D7-4838-A8F6-5F741CD6E599}" presName="hierRoot2" presStyleCnt="0">
        <dgm:presLayoutVars>
          <dgm:hierBranch val="init"/>
        </dgm:presLayoutVars>
      </dgm:prSet>
      <dgm:spPr/>
    </dgm:pt>
    <dgm:pt modelId="{510965C3-C16E-4E20-94DE-D45772C6F7DA}" type="pres">
      <dgm:prSet presAssocID="{4AB5B617-C7D7-4838-A8F6-5F741CD6E599}" presName="rootComposite2" presStyleCnt="0"/>
      <dgm:spPr/>
    </dgm:pt>
    <dgm:pt modelId="{402ECF4F-B163-4EC1-A187-F95B0C00D8BA}" type="pres">
      <dgm:prSet presAssocID="{4AB5B617-C7D7-4838-A8F6-5F741CD6E599}" presName="rootText2" presStyleLbl="alignAcc1" presStyleIdx="0" presStyleCnt="0">
        <dgm:presLayoutVars>
          <dgm:chPref val="3"/>
        </dgm:presLayoutVars>
      </dgm:prSet>
      <dgm:spPr/>
    </dgm:pt>
    <dgm:pt modelId="{2D041648-0283-46F4-953E-9AD403E12988}" type="pres">
      <dgm:prSet presAssocID="{4AB5B617-C7D7-4838-A8F6-5F741CD6E599}" presName="topArc2" presStyleLbl="parChTrans1D1" presStyleIdx="6" presStyleCnt="10"/>
      <dgm:spPr/>
    </dgm:pt>
    <dgm:pt modelId="{D206A1CC-8F3A-4AD0-8B96-2D67E77BB0CE}" type="pres">
      <dgm:prSet presAssocID="{4AB5B617-C7D7-4838-A8F6-5F741CD6E599}" presName="bottomArc2" presStyleLbl="parChTrans1D1" presStyleIdx="7" presStyleCnt="10"/>
      <dgm:spPr/>
    </dgm:pt>
    <dgm:pt modelId="{2E1971ED-C95F-4744-AC09-478A7B79F2A9}" type="pres">
      <dgm:prSet presAssocID="{4AB5B617-C7D7-4838-A8F6-5F741CD6E599}" presName="topConnNode2" presStyleLbl="node3" presStyleIdx="0" presStyleCnt="0"/>
      <dgm:spPr/>
    </dgm:pt>
    <dgm:pt modelId="{DBFE11B3-F021-434A-A96F-53C7F8530E90}" type="pres">
      <dgm:prSet presAssocID="{4AB5B617-C7D7-4838-A8F6-5F741CD6E599}" presName="hierChild4" presStyleCnt="0"/>
      <dgm:spPr/>
    </dgm:pt>
    <dgm:pt modelId="{E6043252-4724-44BB-89C4-AEBAC5D5DB18}" type="pres">
      <dgm:prSet presAssocID="{4AB5B617-C7D7-4838-A8F6-5F741CD6E599}" presName="hierChild5" presStyleCnt="0"/>
      <dgm:spPr/>
    </dgm:pt>
    <dgm:pt modelId="{9EF5D879-D58C-47A8-BE84-979F7B36C409}" type="pres">
      <dgm:prSet presAssocID="{90F8C6CB-A582-4B2F-8C13-B7175597CD76}" presName="Name28" presStyleLbl="parChTrans1D3" presStyleIdx="2" presStyleCnt="3"/>
      <dgm:spPr/>
    </dgm:pt>
    <dgm:pt modelId="{011EAC13-0224-454B-8F2F-96929568ACF9}" type="pres">
      <dgm:prSet presAssocID="{4941E930-CADA-472E-8C4F-170D288D5912}" presName="hierRoot2" presStyleCnt="0">
        <dgm:presLayoutVars>
          <dgm:hierBranch val="init"/>
        </dgm:presLayoutVars>
      </dgm:prSet>
      <dgm:spPr/>
    </dgm:pt>
    <dgm:pt modelId="{13B6E4B2-92E5-4089-BF0E-F54D4122A394}" type="pres">
      <dgm:prSet presAssocID="{4941E930-CADA-472E-8C4F-170D288D5912}" presName="rootComposite2" presStyleCnt="0"/>
      <dgm:spPr/>
    </dgm:pt>
    <dgm:pt modelId="{55F086F1-5415-49DE-A058-8C18B6DDEE01}" type="pres">
      <dgm:prSet presAssocID="{4941E930-CADA-472E-8C4F-170D288D5912}" presName="rootText2" presStyleLbl="alignAcc1" presStyleIdx="0" presStyleCnt="0">
        <dgm:presLayoutVars>
          <dgm:chPref val="3"/>
        </dgm:presLayoutVars>
      </dgm:prSet>
      <dgm:spPr/>
    </dgm:pt>
    <dgm:pt modelId="{8F35EF0D-CFFF-44EA-86A7-35F8BCAB6A94}" type="pres">
      <dgm:prSet presAssocID="{4941E930-CADA-472E-8C4F-170D288D5912}" presName="topArc2" presStyleLbl="parChTrans1D1" presStyleIdx="8" presStyleCnt="10"/>
      <dgm:spPr/>
    </dgm:pt>
    <dgm:pt modelId="{C55E2642-398A-4AF6-A5A8-C1D707E8C8B6}" type="pres">
      <dgm:prSet presAssocID="{4941E930-CADA-472E-8C4F-170D288D5912}" presName="bottomArc2" presStyleLbl="parChTrans1D1" presStyleIdx="9" presStyleCnt="10"/>
      <dgm:spPr/>
    </dgm:pt>
    <dgm:pt modelId="{5ACCA167-BD1A-4D6A-BEC0-5C4115EEFF20}" type="pres">
      <dgm:prSet presAssocID="{4941E930-CADA-472E-8C4F-170D288D5912}" presName="topConnNode2" presStyleLbl="node3" presStyleIdx="0" presStyleCnt="0"/>
      <dgm:spPr/>
    </dgm:pt>
    <dgm:pt modelId="{C141864B-CCC4-4EA1-A92F-A0963CAA5A3A}" type="pres">
      <dgm:prSet presAssocID="{4941E930-CADA-472E-8C4F-170D288D5912}" presName="hierChild4" presStyleCnt="0"/>
      <dgm:spPr/>
    </dgm:pt>
    <dgm:pt modelId="{1BEF8D1B-F253-4FAC-BA51-A7754F06F4D4}" type="pres">
      <dgm:prSet presAssocID="{4941E930-CADA-472E-8C4F-170D288D5912}" presName="hierChild5" presStyleCnt="0"/>
      <dgm:spPr/>
    </dgm:pt>
    <dgm:pt modelId="{85C4095B-83F4-42C5-BBBB-0707AB5B7E71}" type="pres">
      <dgm:prSet presAssocID="{DC4A2ACD-4EA5-4DAE-B725-FA4FC2F55AC6}" presName="hierChild7" presStyleCnt="0"/>
      <dgm:spPr/>
    </dgm:pt>
  </dgm:ptLst>
  <dgm:cxnLst>
    <dgm:cxn modelId="{FFB56704-A5AC-4E66-BD41-203CC6838458}" type="presOf" srcId="{4AB5B617-C7D7-4838-A8F6-5F741CD6E599}" destId="{2E1971ED-C95F-4744-AC09-478A7B79F2A9}" srcOrd="1" destOrd="0" presId="urn:microsoft.com/office/officeart/2008/layout/HalfCircleOrganizationChart"/>
    <dgm:cxn modelId="{8016FC08-6A70-4718-A4BE-35CFF657B4EA}" type="presOf" srcId="{69064F62-BF34-473F-8EDF-EEAFE9B0CD3A}" destId="{AD923430-FF97-4859-842E-A070AC2866DB}" srcOrd="1" destOrd="0" presId="urn:microsoft.com/office/officeart/2008/layout/HalfCircleOrganizationChart"/>
    <dgm:cxn modelId="{1327E90C-E637-4661-B457-D6AAF785D86F}" type="presOf" srcId="{7CAF4165-B573-4DC9-A136-162A8C9F1321}" destId="{D186FD3F-CC5D-483B-9B20-21F04916AC92}" srcOrd="0" destOrd="0" presId="urn:microsoft.com/office/officeart/2008/layout/HalfCircleOrganizationChart"/>
    <dgm:cxn modelId="{DC1AD22E-4B7F-4593-9692-C00C2D3E5D3F}" type="presOf" srcId="{DC4A2ACD-4EA5-4DAE-B725-FA4FC2F55AC6}" destId="{E0A58454-469F-435E-A7AE-283B0A4B3347}" srcOrd="1" destOrd="0" presId="urn:microsoft.com/office/officeart/2008/layout/HalfCircleOrganizationChart"/>
    <dgm:cxn modelId="{09B8A02F-47A8-49BA-8D4E-197A81912D5A}" type="presOf" srcId="{2A9CB785-CEBA-4531-BE30-9A4B5D8B0BE1}" destId="{143EBA9B-1843-4FF1-85EC-675AD86D7C6F}" srcOrd="0" destOrd="0" presId="urn:microsoft.com/office/officeart/2008/layout/HalfCircleOrganizationChart"/>
    <dgm:cxn modelId="{24B1623A-7D02-4491-9797-DD7A345A6EE9}" type="presOf" srcId="{4941E930-CADA-472E-8C4F-170D288D5912}" destId="{5ACCA167-BD1A-4D6A-BEC0-5C4115EEFF20}" srcOrd="1" destOrd="0" presId="urn:microsoft.com/office/officeart/2008/layout/HalfCircleOrganizationChart"/>
    <dgm:cxn modelId="{81BDB64D-73E5-4C66-AC2A-B87579324BC3}" srcId="{B564F95C-B34F-4594-B175-DAB70082C27F}" destId="{A8077E2E-9054-49F3-93FB-D991BB8DAEE0}" srcOrd="0" destOrd="0" parTransId="{F40A4DB6-9B03-48B1-B276-0DEB529CF988}" sibTransId="{AA8FDF6F-730D-42B4-BDD3-931BCF893A55}"/>
    <dgm:cxn modelId="{2A6A6953-61FF-4FDE-A81B-7D1ED514B3E7}" type="presOf" srcId="{69064F62-BF34-473F-8EDF-EEAFE9B0CD3A}" destId="{CE02546B-BABF-4950-B343-EB2BBE81A390}" srcOrd="0" destOrd="0" presId="urn:microsoft.com/office/officeart/2008/layout/HalfCircleOrganizationChart"/>
    <dgm:cxn modelId="{62B39A59-3637-48E8-B21D-1C47F4778B62}" type="presOf" srcId="{A8077E2E-9054-49F3-93FB-D991BB8DAEE0}" destId="{AFA49145-E896-4F30-8180-86CC6120E3B9}" srcOrd="1" destOrd="0" presId="urn:microsoft.com/office/officeart/2008/layout/HalfCircleOrganizationChart"/>
    <dgm:cxn modelId="{A8497685-0C8A-4C0E-B737-964DBD5E3423}" type="presOf" srcId="{B564F95C-B34F-4594-B175-DAB70082C27F}" destId="{D9860007-9A5D-4ED6-A26B-2A242BF4059F}" srcOrd="0" destOrd="0" presId="urn:microsoft.com/office/officeart/2008/layout/HalfCircleOrganizationChart"/>
    <dgm:cxn modelId="{9E1C128A-17D3-4CF7-B91C-671603121424}" type="presOf" srcId="{90F8C6CB-A582-4B2F-8C13-B7175597CD76}" destId="{9EF5D879-D58C-47A8-BE84-979F7B36C409}" srcOrd="0" destOrd="0" presId="urn:microsoft.com/office/officeart/2008/layout/HalfCircleOrganizationChart"/>
    <dgm:cxn modelId="{C3307596-4D24-4F99-90EA-659B860D3A05}" type="presOf" srcId="{A8077E2E-9054-49F3-93FB-D991BB8DAEE0}" destId="{53E587E2-A5E6-4218-B6EC-9A6F80403F9C}" srcOrd="0" destOrd="0" presId="urn:microsoft.com/office/officeart/2008/layout/HalfCircleOrganizationChart"/>
    <dgm:cxn modelId="{EBE910A0-E789-4D1F-B1F0-BFE88EFE58D0}" type="presOf" srcId="{4941E930-CADA-472E-8C4F-170D288D5912}" destId="{55F086F1-5415-49DE-A058-8C18B6DDEE01}" srcOrd="0" destOrd="0" presId="urn:microsoft.com/office/officeart/2008/layout/HalfCircleOrganizationChart"/>
    <dgm:cxn modelId="{F02B09AD-A2C5-4411-B9EE-C73CCECBFA97}" type="presOf" srcId="{DC4A2ACD-4EA5-4DAE-B725-FA4FC2F55AC6}" destId="{A61E4FF8-518A-4C7B-A0F1-6806141B0F82}" srcOrd="0" destOrd="0" presId="urn:microsoft.com/office/officeart/2008/layout/HalfCircleOrganizationChart"/>
    <dgm:cxn modelId="{2F20E8AE-0A70-4D95-82C3-2FB42FECFAB1}" srcId="{DC4A2ACD-4EA5-4DAE-B725-FA4FC2F55AC6}" destId="{4AB5B617-C7D7-4838-A8F6-5F741CD6E599}" srcOrd="1" destOrd="0" parTransId="{758BFBE3-9725-4D92-AC29-79C7D50FC981}" sibTransId="{7E8EB344-35D6-40A7-916F-9F90AE578B52}"/>
    <dgm:cxn modelId="{545A9CB3-3C02-44C7-896F-2037D6B3A74C}" srcId="{DC4A2ACD-4EA5-4DAE-B725-FA4FC2F55AC6}" destId="{4941E930-CADA-472E-8C4F-170D288D5912}" srcOrd="2" destOrd="0" parTransId="{90F8C6CB-A582-4B2F-8C13-B7175597CD76}" sibTransId="{9D7A3B1F-0A7A-4508-A097-676EE5CDFC42}"/>
    <dgm:cxn modelId="{238A76B8-36EF-46C6-B71E-3587CED6690A}" type="presOf" srcId="{4AB5B617-C7D7-4838-A8F6-5F741CD6E599}" destId="{402ECF4F-B163-4EC1-A187-F95B0C00D8BA}" srcOrd="0" destOrd="0" presId="urn:microsoft.com/office/officeart/2008/layout/HalfCircleOrganizationChart"/>
    <dgm:cxn modelId="{67EBBACE-E952-4C0F-9841-1037697E9FEE}" type="presOf" srcId="{758BFBE3-9725-4D92-AC29-79C7D50FC981}" destId="{FF6F9E40-1114-415C-8A36-49DB6C6A2456}" srcOrd="0" destOrd="0" presId="urn:microsoft.com/office/officeart/2008/layout/HalfCircleOrganizationChart"/>
    <dgm:cxn modelId="{83552BD3-97A4-479B-BA28-0681DBDB6B38}" srcId="{DC4A2ACD-4EA5-4DAE-B725-FA4FC2F55AC6}" destId="{69064F62-BF34-473F-8EDF-EEAFE9B0CD3A}" srcOrd="0" destOrd="0" parTransId="{7CAF4165-B573-4DC9-A136-162A8C9F1321}" sibTransId="{7CC4A663-EBC5-4D86-B495-D91A048BA204}"/>
    <dgm:cxn modelId="{7C10C0DD-10C3-4DB7-BB0B-78C9E3734CA8}" srcId="{A8077E2E-9054-49F3-93FB-D991BB8DAEE0}" destId="{DC4A2ACD-4EA5-4DAE-B725-FA4FC2F55AC6}" srcOrd="0" destOrd="0" parTransId="{2A9CB785-CEBA-4531-BE30-9A4B5D8B0BE1}" sibTransId="{1D419D43-3BA7-4C90-A01B-7E2F4162B7FA}"/>
    <dgm:cxn modelId="{3EED2E52-F0DA-4B34-A531-767391A5D3E6}" type="presParOf" srcId="{D9860007-9A5D-4ED6-A26B-2A242BF4059F}" destId="{FAAFCFFF-1D9B-4380-9C87-364CCF6DB285}" srcOrd="0" destOrd="0" presId="urn:microsoft.com/office/officeart/2008/layout/HalfCircleOrganizationChart"/>
    <dgm:cxn modelId="{20DEA9F9-E2CF-4091-AC88-A4323B043569}" type="presParOf" srcId="{FAAFCFFF-1D9B-4380-9C87-364CCF6DB285}" destId="{276C0D0E-D86E-4161-8B2D-4D8EB3D3BCA3}" srcOrd="0" destOrd="0" presId="urn:microsoft.com/office/officeart/2008/layout/HalfCircleOrganizationChart"/>
    <dgm:cxn modelId="{A18AC78D-F660-4D2D-8A06-E061F251381A}" type="presParOf" srcId="{276C0D0E-D86E-4161-8B2D-4D8EB3D3BCA3}" destId="{53E587E2-A5E6-4218-B6EC-9A6F80403F9C}" srcOrd="0" destOrd="0" presId="urn:microsoft.com/office/officeart/2008/layout/HalfCircleOrganizationChart"/>
    <dgm:cxn modelId="{08B4A174-4566-4908-B52D-E6D146035DBB}" type="presParOf" srcId="{276C0D0E-D86E-4161-8B2D-4D8EB3D3BCA3}" destId="{59093A18-0D51-41A7-854B-669B37A0DC0E}" srcOrd="1" destOrd="0" presId="urn:microsoft.com/office/officeart/2008/layout/HalfCircleOrganizationChart"/>
    <dgm:cxn modelId="{FB6E0078-F694-4994-8182-9625A5EAC4C3}" type="presParOf" srcId="{276C0D0E-D86E-4161-8B2D-4D8EB3D3BCA3}" destId="{42B9D314-7CC4-4B12-84E8-FF1416548E4A}" srcOrd="2" destOrd="0" presId="urn:microsoft.com/office/officeart/2008/layout/HalfCircleOrganizationChart"/>
    <dgm:cxn modelId="{70BDBC7A-E9DE-4DE7-9A1C-3E806DDD680C}" type="presParOf" srcId="{276C0D0E-D86E-4161-8B2D-4D8EB3D3BCA3}" destId="{AFA49145-E896-4F30-8180-86CC6120E3B9}" srcOrd="3" destOrd="0" presId="urn:microsoft.com/office/officeart/2008/layout/HalfCircleOrganizationChart"/>
    <dgm:cxn modelId="{C51549A3-D66F-4738-ABD8-B62C4BCF0978}" type="presParOf" srcId="{FAAFCFFF-1D9B-4380-9C87-364CCF6DB285}" destId="{E1638437-EDEA-4688-87B2-CF3BF524D055}" srcOrd="1" destOrd="0" presId="urn:microsoft.com/office/officeart/2008/layout/HalfCircleOrganizationChart"/>
    <dgm:cxn modelId="{D1F4895F-6451-417A-9273-80CEFFE90311}" type="presParOf" srcId="{FAAFCFFF-1D9B-4380-9C87-364CCF6DB285}" destId="{ABF8EE31-8814-43BA-AE8D-38BBDBC25C3D}" srcOrd="2" destOrd="0" presId="urn:microsoft.com/office/officeart/2008/layout/HalfCircleOrganizationChart"/>
    <dgm:cxn modelId="{0C6408B0-92E3-46FE-8238-7F59665BE9B1}" type="presParOf" srcId="{ABF8EE31-8814-43BA-AE8D-38BBDBC25C3D}" destId="{143EBA9B-1843-4FF1-85EC-675AD86D7C6F}" srcOrd="0" destOrd="0" presId="urn:microsoft.com/office/officeart/2008/layout/HalfCircleOrganizationChart"/>
    <dgm:cxn modelId="{A104E320-D1CC-43E4-971D-B2ACBCC57EF9}" type="presParOf" srcId="{ABF8EE31-8814-43BA-AE8D-38BBDBC25C3D}" destId="{ED3FD59C-3515-4385-9E1E-273D89513931}" srcOrd="1" destOrd="0" presId="urn:microsoft.com/office/officeart/2008/layout/HalfCircleOrganizationChart"/>
    <dgm:cxn modelId="{53006A8C-F684-44F8-9DF6-4A108ED6D43B}" type="presParOf" srcId="{ED3FD59C-3515-4385-9E1E-273D89513931}" destId="{C29593F6-E08A-4DE6-B7AB-555E4D98F16B}" srcOrd="0" destOrd="0" presId="urn:microsoft.com/office/officeart/2008/layout/HalfCircleOrganizationChart"/>
    <dgm:cxn modelId="{CE81D8DF-8936-4C28-98A2-1EF2D23FD9C8}" type="presParOf" srcId="{C29593F6-E08A-4DE6-B7AB-555E4D98F16B}" destId="{A61E4FF8-518A-4C7B-A0F1-6806141B0F82}" srcOrd="0" destOrd="0" presId="urn:microsoft.com/office/officeart/2008/layout/HalfCircleOrganizationChart"/>
    <dgm:cxn modelId="{1F07394B-8C7B-4695-B120-CBB7B305B813}" type="presParOf" srcId="{C29593F6-E08A-4DE6-B7AB-555E4D98F16B}" destId="{CD3B17E3-2622-4C0A-BE98-6D54E3FF6D67}" srcOrd="1" destOrd="0" presId="urn:microsoft.com/office/officeart/2008/layout/HalfCircleOrganizationChart"/>
    <dgm:cxn modelId="{EDA6DDA0-0895-42A2-863A-EFC21E33AAF8}" type="presParOf" srcId="{C29593F6-E08A-4DE6-B7AB-555E4D98F16B}" destId="{2B1775CC-8560-43D4-AE21-7E8BB1E11463}" srcOrd="2" destOrd="0" presId="urn:microsoft.com/office/officeart/2008/layout/HalfCircleOrganizationChart"/>
    <dgm:cxn modelId="{F85E97D2-FD69-4672-AB05-BA5489E1FCF7}" type="presParOf" srcId="{C29593F6-E08A-4DE6-B7AB-555E4D98F16B}" destId="{E0A58454-469F-435E-A7AE-283B0A4B3347}" srcOrd="3" destOrd="0" presId="urn:microsoft.com/office/officeart/2008/layout/HalfCircleOrganizationChart"/>
    <dgm:cxn modelId="{E6AD9B56-A6EE-4CA5-BD7A-6F8C7A994821}" type="presParOf" srcId="{ED3FD59C-3515-4385-9E1E-273D89513931}" destId="{5EFA9B2F-61CB-45F4-962E-C07E8E251815}" srcOrd="1" destOrd="0" presId="urn:microsoft.com/office/officeart/2008/layout/HalfCircleOrganizationChart"/>
    <dgm:cxn modelId="{EE4AC2A9-DAB9-4960-ABAE-C5A12D49A9AC}" type="presParOf" srcId="{5EFA9B2F-61CB-45F4-962E-C07E8E251815}" destId="{D186FD3F-CC5D-483B-9B20-21F04916AC92}" srcOrd="0" destOrd="0" presId="urn:microsoft.com/office/officeart/2008/layout/HalfCircleOrganizationChart"/>
    <dgm:cxn modelId="{812BF607-DC60-4570-B3C5-662A67C23E10}" type="presParOf" srcId="{5EFA9B2F-61CB-45F4-962E-C07E8E251815}" destId="{0A3E357F-9F6E-4856-BE4F-B76435C19728}" srcOrd="1" destOrd="0" presId="urn:microsoft.com/office/officeart/2008/layout/HalfCircleOrganizationChart"/>
    <dgm:cxn modelId="{BB04E235-ABF1-40A0-ABE2-6769B4D67E92}" type="presParOf" srcId="{0A3E357F-9F6E-4856-BE4F-B76435C19728}" destId="{3C4D1897-4A58-4D09-901D-29D656274BAF}" srcOrd="0" destOrd="0" presId="urn:microsoft.com/office/officeart/2008/layout/HalfCircleOrganizationChart"/>
    <dgm:cxn modelId="{24A0B767-F189-47DC-B942-571B768F0898}" type="presParOf" srcId="{3C4D1897-4A58-4D09-901D-29D656274BAF}" destId="{CE02546B-BABF-4950-B343-EB2BBE81A390}" srcOrd="0" destOrd="0" presId="urn:microsoft.com/office/officeart/2008/layout/HalfCircleOrganizationChart"/>
    <dgm:cxn modelId="{5E5B4298-3F91-45B9-9BEB-5F723149F4E7}" type="presParOf" srcId="{3C4D1897-4A58-4D09-901D-29D656274BAF}" destId="{E78B057E-BCA2-4479-A476-E8BC1D3C9009}" srcOrd="1" destOrd="0" presId="urn:microsoft.com/office/officeart/2008/layout/HalfCircleOrganizationChart"/>
    <dgm:cxn modelId="{A16A73A2-9AA8-4B05-AD91-0C7B325651D2}" type="presParOf" srcId="{3C4D1897-4A58-4D09-901D-29D656274BAF}" destId="{2F64F942-EA2D-4B2B-9500-38ACA0640AD3}" srcOrd="2" destOrd="0" presId="urn:microsoft.com/office/officeart/2008/layout/HalfCircleOrganizationChart"/>
    <dgm:cxn modelId="{8B9A4A88-7FD7-4212-993C-3EF21851579F}" type="presParOf" srcId="{3C4D1897-4A58-4D09-901D-29D656274BAF}" destId="{AD923430-FF97-4859-842E-A070AC2866DB}" srcOrd="3" destOrd="0" presId="urn:microsoft.com/office/officeart/2008/layout/HalfCircleOrganizationChart"/>
    <dgm:cxn modelId="{E7CD11D9-9C4B-4085-9153-FCF4912AA9C3}" type="presParOf" srcId="{0A3E357F-9F6E-4856-BE4F-B76435C19728}" destId="{030699CE-81B2-49CF-A58B-AFC5A1004C90}" srcOrd="1" destOrd="0" presId="urn:microsoft.com/office/officeart/2008/layout/HalfCircleOrganizationChart"/>
    <dgm:cxn modelId="{A6DF7BE5-7858-40B6-9904-30CC8BC9F3A5}" type="presParOf" srcId="{0A3E357F-9F6E-4856-BE4F-B76435C19728}" destId="{2769867D-703C-4E5E-AB31-344E7FEAC4D4}" srcOrd="2" destOrd="0" presId="urn:microsoft.com/office/officeart/2008/layout/HalfCircleOrganizationChart"/>
    <dgm:cxn modelId="{6A9F6284-078E-4D6E-BE6D-C7C87C299752}" type="presParOf" srcId="{5EFA9B2F-61CB-45F4-962E-C07E8E251815}" destId="{FF6F9E40-1114-415C-8A36-49DB6C6A2456}" srcOrd="2" destOrd="0" presId="urn:microsoft.com/office/officeart/2008/layout/HalfCircleOrganizationChart"/>
    <dgm:cxn modelId="{BB623959-91BB-4A96-BA78-402F19D10684}" type="presParOf" srcId="{5EFA9B2F-61CB-45F4-962E-C07E8E251815}" destId="{BD9CED65-CF63-40D9-9618-D74AE071DB15}" srcOrd="3" destOrd="0" presId="urn:microsoft.com/office/officeart/2008/layout/HalfCircleOrganizationChart"/>
    <dgm:cxn modelId="{B8FCA732-CA14-421E-8C5C-8CBE39ADCC36}" type="presParOf" srcId="{BD9CED65-CF63-40D9-9618-D74AE071DB15}" destId="{510965C3-C16E-4E20-94DE-D45772C6F7DA}" srcOrd="0" destOrd="0" presId="urn:microsoft.com/office/officeart/2008/layout/HalfCircleOrganizationChart"/>
    <dgm:cxn modelId="{18024721-002F-489E-ABF4-7CFC8EA41397}" type="presParOf" srcId="{510965C3-C16E-4E20-94DE-D45772C6F7DA}" destId="{402ECF4F-B163-4EC1-A187-F95B0C00D8BA}" srcOrd="0" destOrd="0" presId="urn:microsoft.com/office/officeart/2008/layout/HalfCircleOrganizationChart"/>
    <dgm:cxn modelId="{E8BFC93C-8594-4ABD-953D-A529A9F084B7}" type="presParOf" srcId="{510965C3-C16E-4E20-94DE-D45772C6F7DA}" destId="{2D041648-0283-46F4-953E-9AD403E12988}" srcOrd="1" destOrd="0" presId="urn:microsoft.com/office/officeart/2008/layout/HalfCircleOrganizationChart"/>
    <dgm:cxn modelId="{626E0621-00EF-4AA1-B54D-F59CB840DD5B}" type="presParOf" srcId="{510965C3-C16E-4E20-94DE-D45772C6F7DA}" destId="{D206A1CC-8F3A-4AD0-8B96-2D67E77BB0CE}" srcOrd="2" destOrd="0" presId="urn:microsoft.com/office/officeart/2008/layout/HalfCircleOrganizationChart"/>
    <dgm:cxn modelId="{1B7D7684-80BC-4E7E-BA43-EE2833C37E1B}" type="presParOf" srcId="{510965C3-C16E-4E20-94DE-D45772C6F7DA}" destId="{2E1971ED-C95F-4744-AC09-478A7B79F2A9}" srcOrd="3" destOrd="0" presId="urn:microsoft.com/office/officeart/2008/layout/HalfCircleOrganizationChart"/>
    <dgm:cxn modelId="{E7314F3E-6997-435C-9B55-D92F4D53E4BB}" type="presParOf" srcId="{BD9CED65-CF63-40D9-9618-D74AE071DB15}" destId="{DBFE11B3-F021-434A-A96F-53C7F8530E90}" srcOrd="1" destOrd="0" presId="urn:microsoft.com/office/officeart/2008/layout/HalfCircleOrganizationChart"/>
    <dgm:cxn modelId="{90FE1725-0EA8-4974-B9B9-FF68D1326FA7}" type="presParOf" srcId="{BD9CED65-CF63-40D9-9618-D74AE071DB15}" destId="{E6043252-4724-44BB-89C4-AEBAC5D5DB18}" srcOrd="2" destOrd="0" presId="urn:microsoft.com/office/officeart/2008/layout/HalfCircleOrganizationChart"/>
    <dgm:cxn modelId="{C281EF92-68C0-432B-BCBF-384A72D64B3B}" type="presParOf" srcId="{5EFA9B2F-61CB-45F4-962E-C07E8E251815}" destId="{9EF5D879-D58C-47A8-BE84-979F7B36C409}" srcOrd="4" destOrd="0" presId="urn:microsoft.com/office/officeart/2008/layout/HalfCircleOrganizationChart"/>
    <dgm:cxn modelId="{32FF6EC0-C335-4312-8752-F4A816A300F7}" type="presParOf" srcId="{5EFA9B2F-61CB-45F4-962E-C07E8E251815}" destId="{011EAC13-0224-454B-8F2F-96929568ACF9}" srcOrd="5" destOrd="0" presId="urn:microsoft.com/office/officeart/2008/layout/HalfCircleOrganizationChart"/>
    <dgm:cxn modelId="{DAE49401-C819-4906-9332-8808DB515EE4}" type="presParOf" srcId="{011EAC13-0224-454B-8F2F-96929568ACF9}" destId="{13B6E4B2-92E5-4089-BF0E-F54D4122A394}" srcOrd="0" destOrd="0" presId="urn:microsoft.com/office/officeart/2008/layout/HalfCircleOrganizationChart"/>
    <dgm:cxn modelId="{7291D6D1-4F12-4413-BC5C-656D2819C609}" type="presParOf" srcId="{13B6E4B2-92E5-4089-BF0E-F54D4122A394}" destId="{55F086F1-5415-49DE-A058-8C18B6DDEE01}" srcOrd="0" destOrd="0" presId="urn:microsoft.com/office/officeart/2008/layout/HalfCircleOrganizationChart"/>
    <dgm:cxn modelId="{9B9827A6-4833-4FE8-9B03-4496F0D492B1}" type="presParOf" srcId="{13B6E4B2-92E5-4089-BF0E-F54D4122A394}" destId="{8F35EF0D-CFFF-44EA-86A7-35F8BCAB6A94}" srcOrd="1" destOrd="0" presId="urn:microsoft.com/office/officeart/2008/layout/HalfCircleOrganizationChart"/>
    <dgm:cxn modelId="{83F1B0E4-7EB8-4F71-8D35-BCB03CA8D644}" type="presParOf" srcId="{13B6E4B2-92E5-4089-BF0E-F54D4122A394}" destId="{C55E2642-398A-4AF6-A5A8-C1D707E8C8B6}" srcOrd="2" destOrd="0" presId="urn:microsoft.com/office/officeart/2008/layout/HalfCircleOrganizationChart"/>
    <dgm:cxn modelId="{96D6CDBA-C8F7-4967-B91C-8AE53A49C8AD}" type="presParOf" srcId="{13B6E4B2-92E5-4089-BF0E-F54D4122A394}" destId="{5ACCA167-BD1A-4D6A-BEC0-5C4115EEFF20}" srcOrd="3" destOrd="0" presId="urn:microsoft.com/office/officeart/2008/layout/HalfCircleOrganizationChart"/>
    <dgm:cxn modelId="{3A9D70AC-3387-4B99-8405-B58D64C27660}" type="presParOf" srcId="{011EAC13-0224-454B-8F2F-96929568ACF9}" destId="{C141864B-CCC4-4EA1-A92F-A0963CAA5A3A}" srcOrd="1" destOrd="0" presId="urn:microsoft.com/office/officeart/2008/layout/HalfCircleOrganizationChart"/>
    <dgm:cxn modelId="{DB414A91-FF39-426D-BF8E-F319FA9D682F}" type="presParOf" srcId="{011EAC13-0224-454B-8F2F-96929568ACF9}" destId="{1BEF8D1B-F253-4FAC-BA51-A7754F06F4D4}" srcOrd="2" destOrd="0" presId="urn:microsoft.com/office/officeart/2008/layout/HalfCircleOrganizationChart"/>
    <dgm:cxn modelId="{EADAAE47-0874-4F8D-88BD-65D6CF423183}" type="presParOf" srcId="{ED3FD59C-3515-4385-9E1E-273D89513931}" destId="{85C4095B-83F4-42C5-BBBB-0707AB5B7E71}" srcOrd="2" destOrd="0" presId="urn:microsoft.com/office/officeart/2008/layout/HalfCircleOrganizationChar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0124CA-6C03-4BD6-99F7-8F5C3B13EC2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AT"/>
        </a:p>
      </dgm:t>
    </dgm:pt>
    <dgm:pt modelId="{7107822F-827E-4B77-BC82-48AC74CD4712}">
      <dgm:prSet phldrT="[Text]"/>
      <dgm:spPr>
        <a:solidFill>
          <a:srgbClr val="C00000"/>
        </a:solidFill>
      </dgm:spPr>
      <dgm:t>
        <a:bodyPr/>
        <a:lstStyle/>
        <a:p>
          <a:r>
            <a:rPr lang="de-AT" dirty="0"/>
            <a:t>Quo </a:t>
          </a:r>
          <a:r>
            <a:rPr lang="de-AT" dirty="0" err="1"/>
            <a:t>vadis</a:t>
          </a:r>
          <a:r>
            <a:rPr lang="de-AT" dirty="0"/>
            <a:t>? – „Businessplan“</a:t>
          </a:r>
        </a:p>
      </dgm:t>
    </dgm:pt>
    <dgm:pt modelId="{E4A639DE-DA5C-42C1-B0B5-5CAD6EF2193C}" type="parTrans" cxnId="{6E364C3B-05EC-4ACC-BFCC-FCA95EA3E79B}">
      <dgm:prSet/>
      <dgm:spPr/>
      <dgm:t>
        <a:bodyPr/>
        <a:lstStyle/>
        <a:p>
          <a:endParaRPr lang="de-AT"/>
        </a:p>
      </dgm:t>
    </dgm:pt>
    <dgm:pt modelId="{7D0BD466-53D5-4D12-8C60-D3CD2328AAC4}" type="sibTrans" cxnId="{6E364C3B-05EC-4ACC-BFCC-FCA95EA3E79B}">
      <dgm:prSet/>
      <dgm:spPr/>
      <dgm:t>
        <a:bodyPr/>
        <a:lstStyle/>
        <a:p>
          <a:endParaRPr lang="de-AT"/>
        </a:p>
      </dgm:t>
    </dgm:pt>
    <dgm:pt modelId="{FF9298BD-98F0-4ADD-8F4F-57F51AECEFDC}">
      <dgm:prSet phldrT="[Text]"/>
      <dgm:spPr/>
      <dgm:t>
        <a:bodyPr/>
        <a:lstStyle/>
        <a:p>
          <a:pPr>
            <a:buClr>
              <a:srgbClr val="C00000"/>
            </a:buClr>
            <a:buFontTx/>
            <a:buChar char="+"/>
          </a:pPr>
          <a:r>
            <a:rPr lang="de-AT" dirty="0"/>
            <a:t>Meine Zielmärkte in 5 Jahren</a:t>
          </a:r>
        </a:p>
      </dgm:t>
    </dgm:pt>
    <dgm:pt modelId="{E661B0FB-FC8D-4E50-8A7D-40BD59BA90DE}" type="parTrans" cxnId="{FA8C505B-2FD8-404D-B226-A7CABB3B265D}">
      <dgm:prSet/>
      <dgm:spPr/>
      <dgm:t>
        <a:bodyPr/>
        <a:lstStyle/>
        <a:p>
          <a:endParaRPr lang="de-AT"/>
        </a:p>
      </dgm:t>
    </dgm:pt>
    <dgm:pt modelId="{0A1601C5-99D6-4148-AE6A-897C45EA4807}" type="sibTrans" cxnId="{FA8C505B-2FD8-404D-B226-A7CABB3B265D}">
      <dgm:prSet/>
      <dgm:spPr/>
      <dgm:t>
        <a:bodyPr/>
        <a:lstStyle/>
        <a:p>
          <a:endParaRPr lang="de-AT"/>
        </a:p>
      </dgm:t>
    </dgm:pt>
    <dgm:pt modelId="{209B7DEA-19CA-4252-A58E-2AA2E5986F25}">
      <dgm:prSet phldrT="[Text]"/>
      <dgm:spPr>
        <a:solidFill>
          <a:srgbClr val="C00000"/>
        </a:solidFill>
      </dgm:spPr>
      <dgm:t>
        <a:bodyPr/>
        <a:lstStyle/>
        <a:p>
          <a:r>
            <a:rPr lang="de-AT" dirty="0"/>
            <a:t>Die richtige Markenform</a:t>
          </a:r>
        </a:p>
      </dgm:t>
    </dgm:pt>
    <dgm:pt modelId="{B380A803-8A85-4315-A340-EB035393DD1A}" type="parTrans" cxnId="{CD141661-72C8-48AD-98CB-9DBD0DE00CF0}">
      <dgm:prSet/>
      <dgm:spPr/>
      <dgm:t>
        <a:bodyPr/>
        <a:lstStyle/>
        <a:p>
          <a:endParaRPr lang="de-AT"/>
        </a:p>
      </dgm:t>
    </dgm:pt>
    <dgm:pt modelId="{DCC15A23-4D8A-4099-906F-6C7211111339}" type="sibTrans" cxnId="{CD141661-72C8-48AD-98CB-9DBD0DE00CF0}">
      <dgm:prSet/>
      <dgm:spPr/>
      <dgm:t>
        <a:bodyPr/>
        <a:lstStyle/>
        <a:p>
          <a:endParaRPr lang="de-AT"/>
        </a:p>
      </dgm:t>
    </dgm:pt>
    <dgm:pt modelId="{7D0A73EC-7B01-47D4-B199-1EA406CFAC7B}">
      <dgm:prSet phldrT="[Text]" custT="1"/>
      <dgm:spPr/>
      <dgm:t>
        <a:bodyPr/>
        <a:lstStyle/>
        <a:p>
          <a:pPr>
            <a:buClr>
              <a:srgbClr val="C00000"/>
            </a:buClr>
            <a:buFont typeface="Calibri" panose="020F0502020204030204" pitchFamily="34" charset="0"/>
            <a:buChar char="+"/>
          </a:pPr>
          <a:r>
            <a:rPr lang="de-AT" sz="3000" kern="1200" dirty="0">
              <a:solidFill>
                <a:prstClr val="black">
                  <a:hueOff val="0"/>
                  <a:satOff val="0"/>
                  <a:lumOff val="0"/>
                  <a:alphaOff val="0"/>
                </a:prstClr>
              </a:solidFill>
              <a:latin typeface="Calibri" panose="020F0502020204030204"/>
              <a:ea typeface="+mn-ea"/>
              <a:cs typeface="+mn-cs"/>
            </a:rPr>
            <a:t>Bildmarke </a:t>
          </a:r>
          <a:r>
            <a:rPr lang="de-AT" sz="3000" kern="1200" dirty="0" err="1">
              <a:solidFill>
                <a:prstClr val="black">
                  <a:hueOff val="0"/>
                  <a:satOff val="0"/>
                  <a:lumOff val="0"/>
                  <a:alphaOff val="0"/>
                </a:prstClr>
              </a:solidFill>
              <a:latin typeface="Calibri" panose="020F0502020204030204"/>
              <a:ea typeface="+mn-ea"/>
              <a:cs typeface="+mn-cs"/>
            </a:rPr>
            <a:t>v</a:t>
          </a:r>
          <a:r>
            <a:rPr lang="de-AT" sz="3000" kern="1200" dirty="0" err="1"/>
            <a:t>s</a:t>
          </a:r>
          <a:r>
            <a:rPr lang="de-AT" sz="3000" kern="1200" dirty="0"/>
            <a:t> Wortmarke</a:t>
          </a:r>
        </a:p>
      </dgm:t>
    </dgm:pt>
    <dgm:pt modelId="{32B5FF11-263B-41F0-852A-C5735ADF0A74}" type="parTrans" cxnId="{8A7190DB-B4BC-40EC-9A49-321280D8C6DE}">
      <dgm:prSet/>
      <dgm:spPr/>
      <dgm:t>
        <a:bodyPr/>
        <a:lstStyle/>
        <a:p>
          <a:endParaRPr lang="de-AT"/>
        </a:p>
      </dgm:t>
    </dgm:pt>
    <dgm:pt modelId="{58DD14EF-92C9-48EA-8209-01EBA455ED02}" type="sibTrans" cxnId="{8A7190DB-B4BC-40EC-9A49-321280D8C6DE}">
      <dgm:prSet/>
      <dgm:spPr/>
      <dgm:t>
        <a:bodyPr/>
        <a:lstStyle/>
        <a:p>
          <a:endParaRPr lang="de-AT"/>
        </a:p>
      </dgm:t>
    </dgm:pt>
    <dgm:pt modelId="{A9F3A97E-4CB1-4F77-AB8E-F74390167A29}">
      <dgm:prSet phldrT="[Text]"/>
      <dgm:spPr/>
      <dgm:t>
        <a:bodyPr/>
        <a:lstStyle/>
        <a:p>
          <a:pPr>
            <a:buClr>
              <a:srgbClr val="C00000"/>
            </a:buClr>
            <a:buFontTx/>
            <a:buChar char="+"/>
          </a:pPr>
          <a:r>
            <a:rPr lang="de-AT" dirty="0"/>
            <a:t>Meine Produkte/Leistungen in 5 Jahren</a:t>
          </a:r>
        </a:p>
      </dgm:t>
    </dgm:pt>
    <dgm:pt modelId="{6AD00793-2F2D-4EDE-B7C7-3AF27E3F9B62}" type="parTrans" cxnId="{4C9FDB0D-A21D-4C0F-997F-DBFFD3E0AA87}">
      <dgm:prSet/>
      <dgm:spPr/>
      <dgm:t>
        <a:bodyPr/>
        <a:lstStyle/>
        <a:p>
          <a:endParaRPr lang="de-AT"/>
        </a:p>
      </dgm:t>
    </dgm:pt>
    <dgm:pt modelId="{05C724DC-435C-4B24-B23E-807BB0BCCC65}" type="sibTrans" cxnId="{4C9FDB0D-A21D-4C0F-997F-DBFFD3E0AA87}">
      <dgm:prSet/>
      <dgm:spPr/>
      <dgm:t>
        <a:bodyPr/>
        <a:lstStyle/>
        <a:p>
          <a:endParaRPr lang="de-AT"/>
        </a:p>
      </dgm:t>
    </dgm:pt>
    <dgm:pt modelId="{01C096F7-EFC3-41B6-86D5-09B55D14532A}">
      <dgm:prSet phldrT="[Text]" custT="1"/>
      <dgm:spPr/>
      <dgm:t>
        <a:bodyPr/>
        <a:lstStyle/>
        <a:p>
          <a:pPr>
            <a:buClr>
              <a:srgbClr val="C00000"/>
            </a:buClr>
            <a:buFont typeface="Calibri" panose="020F0502020204030204" pitchFamily="34" charset="0"/>
            <a:buChar char="+"/>
          </a:pPr>
          <a:r>
            <a:rPr lang="de-AT" sz="3000" kern="1200" dirty="0"/>
            <a:t>Die „Kampfmarke“ als Wortmarke – eine Ergänzung die sich lohnt?</a:t>
          </a:r>
        </a:p>
      </dgm:t>
    </dgm:pt>
    <dgm:pt modelId="{71A8D676-6D6A-4CA0-8BDF-DD3DACACD86F}" type="parTrans" cxnId="{3372EF31-1C62-4930-AC43-3067B7762E5F}">
      <dgm:prSet/>
      <dgm:spPr/>
      <dgm:t>
        <a:bodyPr/>
        <a:lstStyle/>
        <a:p>
          <a:endParaRPr lang="de-AT"/>
        </a:p>
      </dgm:t>
    </dgm:pt>
    <dgm:pt modelId="{DF90DE22-D700-4E3A-A5EC-494C0118A4C9}" type="sibTrans" cxnId="{3372EF31-1C62-4930-AC43-3067B7762E5F}">
      <dgm:prSet/>
      <dgm:spPr/>
      <dgm:t>
        <a:bodyPr/>
        <a:lstStyle/>
        <a:p>
          <a:endParaRPr lang="de-AT"/>
        </a:p>
      </dgm:t>
    </dgm:pt>
    <dgm:pt modelId="{2520E8E4-8CBB-42B3-B805-DA08FCCA2E39}" type="pres">
      <dgm:prSet presAssocID="{490124CA-6C03-4BD6-99F7-8F5C3B13EC2C}" presName="linear" presStyleCnt="0">
        <dgm:presLayoutVars>
          <dgm:animLvl val="lvl"/>
          <dgm:resizeHandles val="exact"/>
        </dgm:presLayoutVars>
      </dgm:prSet>
      <dgm:spPr/>
    </dgm:pt>
    <dgm:pt modelId="{4E5EE937-A34E-4C34-A30D-1AE2BDD32BC2}" type="pres">
      <dgm:prSet presAssocID="{7107822F-827E-4B77-BC82-48AC74CD4712}" presName="parentText" presStyleLbl="node1" presStyleIdx="0" presStyleCnt="2">
        <dgm:presLayoutVars>
          <dgm:chMax val="0"/>
          <dgm:bulletEnabled val="1"/>
        </dgm:presLayoutVars>
      </dgm:prSet>
      <dgm:spPr/>
    </dgm:pt>
    <dgm:pt modelId="{E9A930A3-B1A0-4568-8A1E-A4F65AE58436}" type="pres">
      <dgm:prSet presAssocID="{7107822F-827E-4B77-BC82-48AC74CD4712}" presName="childText" presStyleLbl="revTx" presStyleIdx="0" presStyleCnt="2">
        <dgm:presLayoutVars>
          <dgm:bulletEnabled val="1"/>
        </dgm:presLayoutVars>
      </dgm:prSet>
      <dgm:spPr/>
    </dgm:pt>
    <dgm:pt modelId="{AF027789-0A5C-4A61-811C-B4DB1E631B95}" type="pres">
      <dgm:prSet presAssocID="{209B7DEA-19CA-4252-A58E-2AA2E5986F25}" presName="parentText" presStyleLbl="node1" presStyleIdx="1" presStyleCnt="2">
        <dgm:presLayoutVars>
          <dgm:chMax val="0"/>
          <dgm:bulletEnabled val="1"/>
        </dgm:presLayoutVars>
      </dgm:prSet>
      <dgm:spPr/>
    </dgm:pt>
    <dgm:pt modelId="{11B32EEE-8F5A-42D7-A5DB-51EC3E4EE8EB}" type="pres">
      <dgm:prSet presAssocID="{209B7DEA-19CA-4252-A58E-2AA2E5986F25}" presName="childText" presStyleLbl="revTx" presStyleIdx="1" presStyleCnt="2">
        <dgm:presLayoutVars>
          <dgm:bulletEnabled val="1"/>
        </dgm:presLayoutVars>
      </dgm:prSet>
      <dgm:spPr/>
    </dgm:pt>
  </dgm:ptLst>
  <dgm:cxnLst>
    <dgm:cxn modelId="{4C9FDB0D-A21D-4C0F-997F-DBFFD3E0AA87}" srcId="{7107822F-827E-4B77-BC82-48AC74CD4712}" destId="{A9F3A97E-4CB1-4F77-AB8E-F74390167A29}" srcOrd="1" destOrd="0" parTransId="{6AD00793-2F2D-4EDE-B7C7-3AF27E3F9B62}" sibTransId="{05C724DC-435C-4B24-B23E-807BB0BCCC65}"/>
    <dgm:cxn modelId="{18749B0E-0B88-444B-9AF5-380D83E7164C}" type="presOf" srcId="{01C096F7-EFC3-41B6-86D5-09B55D14532A}" destId="{11B32EEE-8F5A-42D7-A5DB-51EC3E4EE8EB}" srcOrd="0" destOrd="1" presId="urn:microsoft.com/office/officeart/2005/8/layout/vList2"/>
    <dgm:cxn modelId="{3372EF31-1C62-4930-AC43-3067B7762E5F}" srcId="{209B7DEA-19CA-4252-A58E-2AA2E5986F25}" destId="{01C096F7-EFC3-41B6-86D5-09B55D14532A}" srcOrd="1" destOrd="0" parTransId="{71A8D676-6D6A-4CA0-8BDF-DD3DACACD86F}" sibTransId="{DF90DE22-D700-4E3A-A5EC-494C0118A4C9}"/>
    <dgm:cxn modelId="{6E364C3B-05EC-4ACC-BFCC-FCA95EA3E79B}" srcId="{490124CA-6C03-4BD6-99F7-8F5C3B13EC2C}" destId="{7107822F-827E-4B77-BC82-48AC74CD4712}" srcOrd="0" destOrd="0" parTransId="{E4A639DE-DA5C-42C1-B0B5-5CAD6EF2193C}" sibTransId="{7D0BD466-53D5-4D12-8C60-D3CD2328AAC4}"/>
    <dgm:cxn modelId="{2C21C73D-D1C6-4F26-8BCD-1A2F5335EC0C}" type="presOf" srcId="{490124CA-6C03-4BD6-99F7-8F5C3B13EC2C}" destId="{2520E8E4-8CBB-42B3-B805-DA08FCCA2E39}" srcOrd="0" destOrd="0" presId="urn:microsoft.com/office/officeart/2005/8/layout/vList2"/>
    <dgm:cxn modelId="{FA8C505B-2FD8-404D-B226-A7CABB3B265D}" srcId="{7107822F-827E-4B77-BC82-48AC74CD4712}" destId="{FF9298BD-98F0-4ADD-8F4F-57F51AECEFDC}" srcOrd="0" destOrd="0" parTransId="{E661B0FB-FC8D-4E50-8A7D-40BD59BA90DE}" sibTransId="{0A1601C5-99D6-4148-AE6A-897C45EA4807}"/>
    <dgm:cxn modelId="{D61B8B5E-DC63-4A22-BF0A-25094A6EF90E}" type="presOf" srcId="{A9F3A97E-4CB1-4F77-AB8E-F74390167A29}" destId="{E9A930A3-B1A0-4568-8A1E-A4F65AE58436}" srcOrd="0" destOrd="1" presId="urn:microsoft.com/office/officeart/2005/8/layout/vList2"/>
    <dgm:cxn modelId="{CD141661-72C8-48AD-98CB-9DBD0DE00CF0}" srcId="{490124CA-6C03-4BD6-99F7-8F5C3B13EC2C}" destId="{209B7DEA-19CA-4252-A58E-2AA2E5986F25}" srcOrd="1" destOrd="0" parTransId="{B380A803-8A85-4315-A340-EB035393DD1A}" sibTransId="{DCC15A23-4D8A-4099-906F-6C7211111339}"/>
    <dgm:cxn modelId="{97C33290-0AA7-45DE-AA31-60D68F4BA8D5}" type="presOf" srcId="{7D0A73EC-7B01-47D4-B199-1EA406CFAC7B}" destId="{11B32EEE-8F5A-42D7-A5DB-51EC3E4EE8EB}" srcOrd="0" destOrd="0" presId="urn:microsoft.com/office/officeart/2005/8/layout/vList2"/>
    <dgm:cxn modelId="{8773A2A0-FCF1-4A41-B1C8-E478539852F1}" type="presOf" srcId="{209B7DEA-19CA-4252-A58E-2AA2E5986F25}" destId="{AF027789-0A5C-4A61-811C-B4DB1E631B95}" srcOrd="0" destOrd="0" presId="urn:microsoft.com/office/officeart/2005/8/layout/vList2"/>
    <dgm:cxn modelId="{E9C4A3A2-60D3-4EF3-BC4E-70704DD107C3}" type="presOf" srcId="{FF9298BD-98F0-4ADD-8F4F-57F51AECEFDC}" destId="{E9A930A3-B1A0-4568-8A1E-A4F65AE58436}" srcOrd="0" destOrd="0" presId="urn:microsoft.com/office/officeart/2005/8/layout/vList2"/>
    <dgm:cxn modelId="{8A7190DB-B4BC-40EC-9A49-321280D8C6DE}" srcId="{209B7DEA-19CA-4252-A58E-2AA2E5986F25}" destId="{7D0A73EC-7B01-47D4-B199-1EA406CFAC7B}" srcOrd="0" destOrd="0" parTransId="{32B5FF11-263B-41F0-852A-C5735ADF0A74}" sibTransId="{58DD14EF-92C9-48EA-8209-01EBA455ED02}"/>
    <dgm:cxn modelId="{AE33C8E2-E5D4-4C32-87BA-5D25920C95EC}" type="presOf" srcId="{7107822F-827E-4B77-BC82-48AC74CD4712}" destId="{4E5EE937-A34E-4C34-A30D-1AE2BDD32BC2}" srcOrd="0" destOrd="0" presId="urn:microsoft.com/office/officeart/2005/8/layout/vList2"/>
    <dgm:cxn modelId="{C93D7D8B-35F5-41BC-8647-325D97A7F938}" type="presParOf" srcId="{2520E8E4-8CBB-42B3-B805-DA08FCCA2E39}" destId="{4E5EE937-A34E-4C34-A30D-1AE2BDD32BC2}" srcOrd="0" destOrd="0" presId="urn:microsoft.com/office/officeart/2005/8/layout/vList2"/>
    <dgm:cxn modelId="{BD0B817F-570C-4548-8FA6-69694BD6D794}" type="presParOf" srcId="{2520E8E4-8CBB-42B3-B805-DA08FCCA2E39}" destId="{E9A930A3-B1A0-4568-8A1E-A4F65AE58436}" srcOrd="1" destOrd="0" presId="urn:microsoft.com/office/officeart/2005/8/layout/vList2"/>
    <dgm:cxn modelId="{967046FF-4295-4CFF-8171-B633EA36D89B}" type="presParOf" srcId="{2520E8E4-8CBB-42B3-B805-DA08FCCA2E39}" destId="{AF027789-0A5C-4A61-811C-B4DB1E631B95}" srcOrd="2" destOrd="0" presId="urn:microsoft.com/office/officeart/2005/8/layout/vList2"/>
    <dgm:cxn modelId="{CEE5478C-5146-4CA3-9F3A-02A161C78803}" type="presParOf" srcId="{2520E8E4-8CBB-42B3-B805-DA08FCCA2E39}" destId="{11B32EEE-8F5A-42D7-A5DB-51EC3E4EE8E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0124CA-6C03-4BD6-99F7-8F5C3B13EC2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AT"/>
        </a:p>
      </dgm:t>
    </dgm:pt>
    <dgm:pt modelId="{7107822F-827E-4B77-BC82-48AC74CD4712}">
      <dgm:prSet phldrT="[Text]"/>
      <dgm:spPr>
        <a:solidFill>
          <a:srgbClr val="C00000"/>
        </a:solidFill>
      </dgm:spPr>
      <dgm:t>
        <a:bodyPr/>
        <a:lstStyle/>
        <a:p>
          <a:r>
            <a:rPr lang="de-AT" dirty="0"/>
            <a:t>Was ich weiß, macht mich heiß</a:t>
          </a:r>
        </a:p>
      </dgm:t>
    </dgm:pt>
    <dgm:pt modelId="{E4A639DE-DA5C-42C1-B0B5-5CAD6EF2193C}" type="parTrans" cxnId="{6E364C3B-05EC-4ACC-BFCC-FCA95EA3E79B}">
      <dgm:prSet/>
      <dgm:spPr/>
      <dgm:t>
        <a:bodyPr/>
        <a:lstStyle/>
        <a:p>
          <a:endParaRPr lang="de-AT"/>
        </a:p>
      </dgm:t>
    </dgm:pt>
    <dgm:pt modelId="{7D0BD466-53D5-4D12-8C60-D3CD2328AAC4}" type="sibTrans" cxnId="{6E364C3B-05EC-4ACC-BFCC-FCA95EA3E79B}">
      <dgm:prSet/>
      <dgm:spPr/>
      <dgm:t>
        <a:bodyPr/>
        <a:lstStyle/>
        <a:p>
          <a:endParaRPr lang="de-AT"/>
        </a:p>
      </dgm:t>
    </dgm:pt>
    <dgm:pt modelId="{FF9298BD-98F0-4ADD-8F4F-57F51AECEFDC}">
      <dgm:prSet phldrT="[Text]"/>
      <dgm:spPr/>
      <dgm:t>
        <a:bodyPr/>
        <a:lstStyle/>
        <a:p>
          <a:pPr>
            <a:buClr>
              <a:srgbClr val="C00000"/>
            </a:buClr>
            <a:buFontTx/>
            <a:buChar char="+"/>
          </a:pPr>
          <a:r>
            <a:rPr lang="de-AT" dirty="0"/>
            <a:t>Wenn ich den Mitbewerber kenne, kann ich agieren </a:t>
          </a:r>
        </a:p>
      </dgm:t>
    </dgm:pt>
    <dgm:pt modelId="{E661B0FB-FC8D-4E50-8A7D-40BD59BA90DE}" type="parTrans" cxnId="{FA8C505B-2FD8-404D-B226-A7CABB3B265D}">
      <dgm:prSet/>
      <dgm:spPr/>
      <dgm:t>
        <a:bodyPr/>
        <a:lstStyle/>
        <a:p>
          <a:endParaRPr lang="de-AT"/>
        </a:p>
      </dgm:t>
    </dgm:pt>
    <dgm:pt modelId="{0A1601C5-99D6-4148-AE6A-897C45EA4807}" type="sibTrans" cxnId="{FA8C505B-2FD8-404D-B226-A7CABB3B265D}">
      <dgm:prSet/>
      <dgm:spPr/>
      <dgm:t>
        <a:bodyPr/>
        <a:lstStyle/>
        <a:p>
          <a:endParaRPr lang="de-AT"/>
        </a:p>
      </dgm:t>
    </dgm:pt>
    <dgm:pt modelId="{209B7DEA-19CA-4252-A58E-2AA2E5986F25}">
      <dgm:prSet phldrT="[Text]"/>
      <dgm:spPr>
        <a:solidFill>
          <a:srgbClr val="C00000"/>
        </a:solidFill>
      </dgm:spPr>
      <dgm:t>
        <a:bodyPr/>
        <a:lstStyle/>
        <a:p>
          <a:r>
            <a:rPr lang="de-AT" dirty="0"/>
            <a:t>Lass den Profi dran</a:t>
          </a:r>
        </a:p>
      </dgm:t>
    </dgm:pt>
    <dgm:pt modelId="{B380A803-8A85-4315-A340-EB035393DD1A}" type="parTrans" cxnId="{CD141661-72C8-48AD-98CB-9DBD0DE00CF0}">
      <dgm:prSet/>
      <dgm:spPr/>
      <dgm:t>
        <a:bodyPr/>
        <a:lstStyle/>
        <a:p>
          <a:endParaRPr lang="de-AT"/>
        </a:p>
      </dgm:t>
    </dgm:pt>
    <dgm:pt modelId="{DCC15A23-4D8A-4099-906F-6C7211111339}" type="sibTrans" cxnId="{CD141661-72C8-48AD-98CB-9DBD0DE00CF0}">
      <dgm:prSet/>
      <dgm:spPr/>
      <dgm:t>
        <a:bodyPr/>
        <a:lstStyle/>
        <a:p>
          <a:endParaRPr lang="de-AT"/>
        </a:p>
      </dgm:t>
    </dgm:pt>
    <dgm:pt modelId="{7D0A73EC-7B01-47D4-B199-1EA406CFAC7B}">
      <dgm:prSet phldrT="[Text]"/>
      <dgm:spPr/>
      <dgm:t>
        <a:bodyPr/>
        <a:lstStyle/>
        <a:p>
          <a:pPr>
            <a:buClr>
              <a:srgbClr val="C00000"/>
            </a:buClr>
            <a:buFontTx/>
            <a:buChar char="+"/>
          </a:pPr>
          <a:r>
            <a:rPr lang="de-AT" dirty="0"/>
            <a:t>Offene freie Datenbanken bringen nicht alle Ergebnisse und </a:t>
          </a:r>
          <a:r>
            <a:rPr lang="de-AT" dirty="0" err="1"/>
            <a:t>ev</a:t>
          </a:r>
          <a:r>
            <a:rPr lang="de-AT" dirty="0"/>
            <a:t> auch zu spät</a:t>
          </a:r>
        </a:p>
      </dgm:t>
    </dgm:pt>
    <dgm:pt modelId="{32B5FF11-263B-41F0-852A-C5735ADF0A74}" type="parTrans" cxnId="{8A7190DB-B4BC-40EC-9A49-321280D8C6DE}">
      <dgm:prSet/>
      <dgm:spPr/>
      <dgm:t>
        <a:bodyPr/>
        <a:lstStyle/>
        <a:p>
          <a:endParaRPr lang="de-AT"/>
        </a:p>
      </dgm:t>
    </dgm:pt>
    <dgm:pt modelId="{58DD14EF-92C9-48EA-8209-01EBA455ED02}" type="sibTrans" cxnId="{8A7190DB-B4BC-40EC-9A49-321280D8C6DE}">
      <dgm:prSet/>
      <dgm:spPr/>
      <dgm:t>
        <a:bodyPr/>
        <a:lstStyle/>
        <a:p>
          <a:endParaRPr lang="de-AT"/>
        </a:p>
      </dgm:t>
    </dgm:pt>
    <dgm:pt modelId="{E458053F-89E1-4CC8-8B56-B52A2D52910D}">
      <dgm:prSet phldrT="[Text]"/>
      <dgm:spPr/>
      <dgm:t>
        <a:bodyPr/>
        <a:lstStyle/>
        <a:p>
          <a:pPr>
            <a:buClr>
              <a:srgbClr val="C00000"/>
            </a:buClr>
            <a:buFontTx/>
            <a:buChar char="+"/>
          </a:pPr>
          <a:r>
            <a:rPr lang="de-AT" dirty="0"/>
            <a:t>Nur kontinuierliche ständige Überwachung macht Sinn </a:t>
          </a:r>
        </a:p>
      </dgm:t>
    </dgm:pt>
    <dgm:pt modelId="{4461A36B-1F17-4E75-9F9F-5E115B62894D}" type="parTrans" cxnId="{4D870AFF-F995-4B1D-8DB6-7FF9EF10343D}">
      <dgm:prSet/>
      <dgm:spPr/>
    </dgm:pt>
    <dgm:pt modelId="{838953B3-12CC-4C45-957A-A6E088452E37}" type="sibTrans" cxnId="{4D870AFF-F995-4B1D-8DB6-7FF9EF10343D}">
      <dgm:prSet/>
      <dgm:spPr/>
    </dgm:pt>
    <dgm:pt modelId="{2520E8E4-8CBB-42B3-B805-DA08FCCA2E39}" type="pres">
      <dgm:prSet presAssocID="{490124CA-6C03-4BD6-99F7-8F5C3B13EC2C}" presName="linear" presStyleCnt="0">
        <dgm:presLayoutVars>
          <dgm:animLvl val="lvl"/>
          <dgm:resizeHandles val="exact"/>
        </dgm:presLayoutVars>
      </dgm:prSet>
      <dgm:spPr/>
    </dgm:pt>
    <dgm:pt modelId="{4E5EE937-A34E-4C34-A30D-1AE2BDD32BC2}" type="pres">
      <dgm:prSet presAssocID="{7107822F-827E-4B77-BC82-48AC74CD4712}" presName="parentText" presStyleLbl="node1" presStyleIdx="0" presStyleCnt="2">
        <dgm:presLayoutVars>
          <dgm:chMax val="0"/>
          <dgm:bulletEnabled val="1"/>
        </dgm:presLayoutVars>
      </dgm:prSet>
      <dgm:spPr/>
    </dgm:pt>
    <dgm:pt modelId="{E9A930A3-B1A0-4568-8A1E-A4F65AE58436}" type="pres">
      <dgm:prSet presAssocID="{7107822F-827E-4B77-BC82-48AC74CD4712}" presName="childText" presStyleLbl="revTx" presStyleIdx="0" presStyleCnt="2">
        <dgm:presLayoutVars>
          <dgm:bulletEnabled val="1"/>
        </dgm:presLayoutVars>
      </dgm:prSet>
      <dgm:spPr/>
    </dgm:pt>
    <dgm:pt modelId="{AF027789-0A5C-4A61-811C-B4DB1E631B95}" type="pres">
      <dgm:prSet presAssocID="{209B7DEA-19CA-4252-A58E-2AA2E5986F25}" presName="parentText" presStyleLbl="node1" presStyleIdx="1" presStyleCnt="2">
        <dgm:presLayoutVars>
          <dgm:chMax val="0"/>
          <dgm:bulletEnabled val="1"/>
        </dgm:presLayoutVars>
      </dgm:prSet>
      <dgm:spPr/>
    </dgm:pt>
    <dgm:pt modelId="{11B32EEE-8F5A-42D7-A5DB-51EC3E4EE8EB}" type="pres">
      <dgm:prSet presAssocID="{209B7DEA-19CA-4252-A58E-2AA2E5986F25}" presName="childText" presStyleLbl="revTx" presStyleIdx="1" presStyleCnt="2">
        <dgm:presLayoutVars>
          <dgm:bulletEnabled val="1"/>
        </dgm:presLayoutVars>
      </dgm:prSet>
      <dgm:spPr/>
    </dgm:pt>
  </dgm:ptLst>
  <dgm:cxnLst>
    <dgm:cxn modelId="{59E90F09-25FE-49A1-BCCA-40738EEC3B6B}" type="presOf" srcId="{FF9298BD-98F0-4ADD-8F4F-57F51AECEFDC}" destId="{E9A930A3-B1A0-4568-8A1E-A4F65AE58436}" srcOrd="0" destOrd="0" presId="urn:microsoft.com/office/officeart/2005/8/layout/vList2"/>
    <dgm:cxn modelId="{6E364C3B-05EC-4ACC-BFCC-FCA95EA3E79B}" srcId="{490124CA-6C03-4BD6-99F7-8F5C3B13EC2C}" destId="{7107822F-827E-4B77-BC82-48AC74CD4712}" srcOrd="0" destOrd="0" parTransId="{E4A639DE-DA5C-42C1-B0B5-5CAD6EF2193C}" sibTransId="{7D0BD466-53D5-4D12-8C60-D3CD2328AAC4}"/>
    <dgm:cxn modelId="{FA8C505B-2FD8-404D-B226-A7CABB3B265D}" srcId="{7107822F-827E-4B77-BC82-48AC74CD4712}" destId="{FF9298BD-98F0-4ADD-8F4F-57F51AECEFDC}" srcOrd="0" destOrd="0" parTransId="{E661B0FB-FC8D-4E50-8A7D-40BD59BA90DE}" sibTransId="{0A1601C5-99D6-4148-AE6A-897C45EA4807}"/>
    <dgm:cxn modelId="{CD141661-72C8-48AD-98CB-9DBD0DE00CF0}" srcId="{490124CA-6C03-4BD6-99F7-8F5C3B13EC2C}" destId="{209B7DEA-19CA-4252-A58E-2AA2E5986F25}" srcOrd="1" destOrd="0" parTransId="{B380A803-8A85-4315-A340-EB035393DD1A}" sibTransId="{DCC15A23-4D8A-4099-906F-6C7211111339}"/>
    <dgm:cxn modelId="{B80DA654-D355-4EDA-AA93-88248CAA1EA9}" type="presOf" srcId="{E458053F-89E1-4CC8-8B56-B52A2D52910D}" destId="{11B32EEE-8F5A-42D7-A5DB-51EC3E4EE8EB}" srcOrd="0" destOrd="1" presId="urn:microsoft.com/office/officeart/2005/8/layout/vList2"/>
    <dgm:cxn modelId="{92978283-9F0B-4D76-9299-A9E23409165C}" type="presOf" srcId="{7107822F-827E-4B77-BC82-48AC74CD4712}" destId="{4E5EE937-A34E-4C34-A30D-1AE2BDD32BC2}" srcOrd="0" destOrd="0" presId="urn:microsoft.com/office/officeart/2005/8/layout/vList2"/>
    <dgm:cxn modelId="{5B68D1CE-A529-47C8-8451-1C743DE32C20}" type="presOf" srcId="{490124CA-6C03-4BD6-99F7-8F5C3B13EC2C}" destId="{2520E8E4-8CBB-42B3-B805-DA08FCCA2E39}" srcOrd="0" destOrd="0" presId="urn:microsoft.com/office/officeart/2005/8/layout/vList2"/>
    <dgm:cxn modelId="{8A7190DB-B4BC-40EC-9A49-321280D8C6DE}" srcId="{209B7DEA-19CA-4252-A58E-2AA2E5986F25}" destId="{7D0A73EC-7B01-47D4-B199-1EA406CFAC7B}" srcOrd="0" destOrd="0" parTransId="{32B5FF11-263B-41F0-852A-C5735ADF0A74}" sibTransId="{58DD14EF-92C9-48EA-8209-01EBA455ED02}"/>
    <dgm:cxn modelId="{EF3DACEB-CD10-4981-A0D6-A125CD2B3588}" type="presOf" srcId="{209B7DEA-19CA-4252-A58E-2AA2E5986F25}" destId="{AF027789-0A5C-4A61-811C-B4DB1E631B95}" srcOrd="0" destOrd="0" presId="urn:microsoft.com/office/officeart/2005/8/layout/vList2"/>
    <dgm:cxn modelId="{E6CA02FB-18CE-4EB1-ACFB-D484A65AE471}" type="presOf" srcId="{7D0A73EC-7B01-47D4-B199-1EA406CFAC7B}" destId="{11B32EEE-8F5A-42D7-A5DB-51EC3E4EE8EB}" srcOrd="0" destOrd="0" presId="urn:microsoft.com/office/officeart/2005/8/layout/vList2"/>
    <dgm:cxn modelId="{4D870AFF-F995-4B1D-8DB6-7FF9EF10343D}" srcId="{209B7DEA-19CA-4252-A58E-2AA2E5986F25}" destId="{E458053F-89E1-4CC8-8B56-B52A2D52910D}" srcOrd="1" destOrd="0" parTransId="{4461A36B-1F17-4E75-9F9F-5E115B62894D}" sibTransId="{838953B3-12CC-4C45-957A-A6E088452E37}"/>
    <dgm:cxn modelId="{F757C098-046A-402E-B832-DD8B10660B81}" type="presParOf" srcId="{2520E8E4-8CBB-42B3-B805-DA08FCCA2E39}" destId="{4E5EE937-A34E-4C34-A30D-1AE2BDD32BC2}" srcOrd="0" destOrd="0" presId="urn:microsoft.com/office/officeart/2005/8/layout/vList2"/>
    <dgm:cxn modelId="{A8DE7723-036C-48DD-AEE9-D7E1D8F472D7}" type="presParOf" srcId="{2520E8E4-8CBB-42B3-B805-DA08FCCA2E39}" destId="{E9A930A3-B1A0-4568-8A1E-A4F65AE58436}" srcOrd="1" destOrd="0" presId="urn:microsoft.com/office/officeart/2005/8/layout/vList2"/>
    <dgm:cxn modelId="{14682FBC-6D40-4DFF-9D26-72D386E1780F}" type="presParOf" srcId="{2520E8E4-8CBB-42B3-B805-DA08FCCA2E39}" destId="{AF027789-0A5C-4A61-811C-B4DB1E631B95}" srcOrd="2" destOrd="0" presId="urn:microsoft.com/office/officeart/2005/8/layout/vList2"/>
    <dgm:cxn modelId="{080F2356-6CB8-438F-A3E7-2C883253C3C5}" type="presParOf" srcId="{2520E8E4-8CBB-42B3-B805-DA08FCCA2E39}" destId="{11B32EEE-8F5A-42D7-A5DB-51EC3E4EE8E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0307F-C91E-4D33-98BB-309BBAE97919}">
      <dsp:nvSpPr>
        <dsp:cNvPr id="0" name=""/>
        <dsp:cNvSpPr/>
      </dsp:nvSpPr>
      <dsp:spPr>
        <a:xfrm>
          <a:off x="2459935" y="1485074"/>
          <a:ext cx="563966" cy="2979215"/>
        </a:xfrm>
        <a:custGeom>
          <a:avLst/>
          <a:gdLst/>
          <a:ahLst/>
          <a:cxnLst/>
          <a:rect l="0" t="0" r="0" b="0"/>
          <a:pathLst>
            <a:path>
              <a:moveTo>
                <a:pt x="0" y="0"/>
              </a:moveTo>
              <a:lnTo>
                <a:pt x="0" y="2979215"/>
              </a:lnTo>
              <a:lnTo>
                <a:pt x="563966" y="29792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E332F9-9FBC-4CCD-AE47-6E78792B2911}">
      <dsp:nvSpPr>
        <dsp:cNvPr id="0" name=""/>
        <dsp:cNvSpPr/>
      </dsp:nvSpPr>
      <dsp:spPr>
        <a:xfrm>
          <a:off x="2459935" y="1485074"/>
          <a:ext cx="563966" cy="2108745"/>
        </a:xfrm>
        <a:custGeom>
          <a:avLst/>
          <a:gdLst/>
          <a:ahLst/>
          <a:cxnLst/>
          <a:rect l="0" t="0" r="0" b="0"/>
          <a:pathLst>
            <a:path>
              <a:moveTo>
                <a:pt x="0" y="0"/>
              </a:moveTo>
              <a:lnTo>
                <a:pt x="0" y="2108745"/>
              </a:lnTo>
              <a:lnTo>
                <a:pt x="563966" y="210874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646128-9764-4145-8F08-2AFFCE52A7FC}">
      <dsp:nvSpPr>
        <dsp:cNvPr id="0" name=""/>
        <dsp:cNvSpPr/>
      </dsp:nvSpPr>
      <dsp:spPr>
        <a:xfrm>
          <a:off x="2459935" y="1485074"/>
          <a:ext cx="563966" cy="1238274"/>
        </a:xfrm>
        <a:custGeom>
          <a:avLst/>
          <a:gdLst/>
          <a:ahLst/>
          <a:cxnLst/>
          <a:rect l="0" t="0" r="0" b="0"/>
          <a:pathLst>
            <a:path>
              <a:moveTo>
                <a:pt x="0" y="0"/>
              </a:moveTo>
              <a:lnTo>
                <a:pt x="0" y="1238274"/>
              </a:lnTo>
              <a:lnTo>
                <a:pt x="563966" y="12382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C2E720-2314-4DAC-A218-86B8B1C3BF4C}">
      <dsp:nvSpPr>
        <dsp:cNvPr id="0" name=""/>
        <dsp:cNvSpPr/>
      </dsp:nvSpPr>
      <dsp:spPr>
        <a:xfrm>
          <a:off x="2459935" y="1485074"/>
          <a:ext cx="563966" cy="367804"/>
        </a:xfrm>
        <a:custGeom>
          <a:avLst/>
          <a:gdLst/>
          <a:ahLst/>
          <a:cxnLst/>
          <a:rect l="0" t="0" r="0" b="0"/>
          <a:pathLst>
            <a:path>
              <a:moveTo>
                <a:pt x="0" y="0"/>
              </a:moveTo>
              <a:lnTo>
                <a:pt x="0" y="367804"/>
              </a:lnTo>
              <a:lnTo>
                <a:pt x="563966" y="3678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F7DA89-5563-428B-B7FE-3D06D0D0D399}">
      <dsp:nvSpPr>
        <dsp:cNvPr id="0" name=""/>
        <dsp:cNvSpPr/>
      </dsp:nvSpPr>
      <dsp:spPr>
        <a:xfrm>
          <a:off x="1718196" y="614603"/>
          <a:ext cx="508796" cy="367804"/>
        </a:xfrm>
        <a:custGeom>
          <a:avLst/>
          <a:gdLst/>
          <a:ahLst/>
          <a:cxnLst/>
          <a:rect l="0" t="0" r="0" b="0"/>
          <a:pathLst>
            <a:path>
              <a:moveTo>
                <a:pt x="0" y="0"/>
              </a:moveTo>
              <a:lnTo>
                <a:pt x="0" y="367804"/>
              </a:lnTo>
              <a:lnTo>
                <a:pt x="508796" y="3678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9B5E6F-B404-465C-9027-BC8319B043E7}">
      <dsp:nvSpPr>
        <dsp:cNvPr id="0" name=""/>
        <dsp:cNvSpPr/>
      </dsp:nvSpPr>
      <dsp:spPr>
        <a:xfrm>
          <a:off x="1209400" y="614603"/>
          <a:ext cx="508796" cy="367804"/>
        </a:xfrm>
        <a:custGeom>
          <a:avLst/>
          <a:gdLst/>
          <a:ahLst/>
          <a:cxnLst/>
          <a:rect l="0" t="0" r="0" b="0"/>
          <a:pathLst>
            <a:path>
              <a:moveTo>
                <a:pt x="508796" y="0"/>
              </a:moveTo>
              <a:lnTo>
                <a:pt x="508796" y="367804"/>
              </a:lnTo>
              <a:lnTo>
                <a:pt x="0" y="3678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90BB2E-E6F7-4E5B-98E0-1EE066F251E3}">
      <dsp:nvSpPr>
        <dsp:cNvPr id="0" name=""/>
        <dsp:cNvSpPr/>
      </dsp:nvSpPr>
      <dsp:spPr>
        <a:xfrm>
          <a:off x="1411693" y="1596"/>
          <a:ext cx="613007" cy="61300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5AE101-A144-4DF7-B8A8-211A81023405}">
      <dsp:nvSpPr>
        <dsp:cNvPr id="0" name=""/>
        <dsp:cNvSpPr/>
      </dsp:nvSpPr>
      <dsp:spPr>
        <a:xfrm>
          <a:off x="1411693" y="1596"/>
          <a:ext cx="613007" cy="61300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4EB1C4-E16D-4EE5-8294-9D74BEDB5DBC}">
      <dsp:nvSpPr>
        <dsp:cNvPr id="0" name=""/>
        <dsp:cNvSpPr/>
      </dsp:nvSpPr>
      <dsp:spPr>
        <a:xfrm>
          <a:off x="1105189" y="111937"/>
          <a:ext cx="1226014" cy="3923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de-AT" sz="3200" kern="1200" dirty="0"/>
            <a:t>AT</a:t>
          </a:r>
        </a:p>
      </dsp:txBody>
      <dsp:txXfrm>
        <a:off x="1105189" y="111937"/>
        <a:ext cx="1226014" cy="392324"/>
      </dsp:txXfrm>
    </dsp:sp>
    <dsp:sp modelId="{4B0E3327-5D4C-43CB-A769-0D9B42C16F7B}">
      <dsp:nvSpPr>
        <dsp:cNvPr id="0" name=""/>
        <dsp:cNvSpPr/>
      </dsp:nvSpPr>
      <dsp:spPr>
        <a:xfrm>
          <a:off x="669954" y="872066"/>
          <a:ext cx="613007" cy="61300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68A6CC-D6A1-4DC2-8B58-3E2528DDB39F}">
      <dsp:nvSpPr>
        <dsp:cNvPr id="0" name=""/>
        <dsp:cNvSpPr/>
      </dsp:nvSpPr>
      <dsp:spPr>
        <a:xfrm>
          <a:off x="669954" y="872066"/>
          <a:ext cx="613007" cy="61300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7A9A60-FCBA-4713-8469-11B5B6EA8B18}">
      <dsp:nvSpPr>
        <dsp:cNvPr id="0" name=""/>
        <dsp:cNvSpPr/>
      </dsp:nvSpPr>
      <dsp:spPr>
        <a:xfrm>
          <a:off x="363450" y="982408"/>
          <a:ext cx="1226014" cy="3923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de-AT" sz="3200" kern="1200" dirty="0"/>
            <a:t>EU</a:t>
          </a:r>
        </a:p>
      </dsp:txBody>
      <dsp:txXfrm>
        <a:off x="363450" y="982408"/>
        <a:ext cx="1226014" cy="392324"/>
      </dsp:txXfrm>
    </dsp:sp>
    <dsp:sp modelId="{575B0515-ECF2-4C64-B79A-DE18AFD86C07}">
      <dsp:nvSpPr>
        <dsp:cNvPr id="0" name=""/>
        <dsp:cNvSpPr/>
      </dsp:nvSpPr>
      <dsp:spPr>
        <a:xfrm>
          <a:off x="2153431" y="872066"/>
          <a:ext cx="613007" cy="61300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B0404F-7F23-49CC-AC7E-49D90D33632A}">
      <dsp:nvSpPr>
        <dsp:cNvPr id="0" name=""/>
        <dsp:cNvSpPr/>
      </dsp:nvSpPr>
      <dsp:spPr>
        <a:xfrm>
          <a:off x="2153431" y="872066"/>
          <a:ext cx="613007" cy="61300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C9EEA6-7956-421D-BBF8-F099454BFF37}">
      <dsp:nvSpPr>
        <dsp:cNvPr id="0" name=""/>
        <dsp:cNvSpPr/>
      </dsp:nvSpPr>
      <dsp:spPr>
        <a:xfrm>
          <a:off x="1846928" y="982408"/>
          <a:ext cx="1226014" cy="3923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de-AT" sz="3200" kern="1200" dirty="0"/>
            <a:t>WIPO</a:t>
          </a:r>
        </a:p>
      </dsp:txBody>
      <dsp:txXfrm>
        <a:off x="1846928" y="982408"/>
        <a:ext cx="1226014" cy="392324"/>
      </dsp:txXfrm>
    </dsp:sp>
    <dsp:sp modelId="{72572909-F374-410F-95C2-B8AB8014C205}">
      <dsp:nvSpPr>
        <dsp:cNvPr id="0" name=""/>
        <dsp:cNvSpPr/>
      </dsp:nvSpPr>
      <dsp:spPr>
        <a:xfrm>
          <a:off x="2950341" y="1742537"/>
          <a:ext cx="613007" cy="61300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C848EB-4A42-4AF8-AFA5-3F03F84CFB2C}">
      <dsp:nvSpPr>
        <dsp:cNvPr id="0" name=""/>
        <dsp:cNvSpPr/>
      </dsp:nvSpPr>
      <dsp:spPr>
        <a:xfrm>
          <a:off x="2950341" y="1742537"/>
          <a:ext cx="613007" cy="61300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FADAE2-EE53-4EC3-BEA2-A76429043F23}">
      <dsp:nvSpPr>
        <dsp:cNvPr id="0" name=""/>
        <dsp:cNvSpPr/>
      </dsp:nvSpPr>
      <dsp:spPr>
        <a:xfrm>
          <a:off x="2643837" y="1852878"/>
          <a:ext cx="1226014" cy="3923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de-AT" sz="2500" kern="1200" dirty="0"/>
            <a:t>(EU)</a:t>
          </a:r>
        </a:p>
      </dsp:txBody>
      <dsp:txXfrm>
        <a:off x="2643837" y="1852878"/>
        <a:ext cx="1226014" cy="392324"/>
      </dsp:txXfrm>
    </dsp:sp>
    <dsp:sp modelId="{472A108C-F36C-49EE-8F0B-3BCE66BEBEA7}">
      <dsp:nvSpPr>
        <dsp:cNvPr id="0" name=""/>
        <dsp:cNvSpPr/>
      </dsp:nvSpPr>
      <dsp:spPr>
        <a:xfrm>
          <a:off x="2950341" y="2613007"/>
          <a:ext cx="613007" cy="61300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DB5D59-6B8A-4EDF-BCBF-BDF7977D1A52}">
      <dsp:nvSpPr>
        <dsp:cNvPr id="0" name=""/>
        <dsp:cNvSpPr/>
      </dsp:nvSpPr>
      <dsp:spPr>
        <a:xfrm>
          <a:off x="2950341" y="2613007"/>
          <a:ext cx="613007" cy="61300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5F9348-5193-424E-A341-2A60C0D7D6D8}">
      <dsp:nvSpPr>
        <dsp:cNvPr id="0" name=""/>
        <dsp:cNvSpPr/>
      </dsp:nvSpPr>
      <dsp:spPr>
        <a:xfrm>
          <a:off x="2643837" y="2723348"/>
          <a:ext cx="1226014" cy="3923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de-AT" sz="2500" kern="1200" dirty="0"/>
            <a:t>USA</a:t>
          </a:r>
        </a:p>
      </dsp:txBody>
      <dsp:txXfrm>
        <a:off x="2643837" y="2723348"/>
        <a:ext cx="1226014" cy="392324"/>
      </dsp:txXfrm>
    </dsp:sp>
    <dsp:sp modelId="{59959F37-77DF-4F27-8F6E-29585CC37F26}">
      <dsp:nvSpPr>
        <dsp:cNvPr id="0" name=""/>
        <dsp:cNvSpPr/>
      </dsp:nvSpPr>
      <dsp:spPr>
        <a:xfrm>
          <a:off x="2950341" y="3483477"/>
          <a:ext cx="613007" cy="61300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8449E3-8868-4047-AE50-7437672E10E1}">
      <dsp:nvSpPr>
        <dsp:cNvPr id="0" name=""/>
        <dsp:cNvSpPr/>
      </dsp:nvSpPr>
      <dsp:spPr>
        <a:xfrm>
          <a:off x="2950341" y="3483477"/>
          <a:ext cx="613007" cy="61300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678933-602D-430A-98A8-DEA6FFA36952}">
      <dsp:nvSpPr>
        <dsp:cNvPr id="0" name=""/>
        <dsp:cNvSpPr/>
      </dsp:nvSpPr>
      <dsp:spPr>
        <a:xfrm>
          <a:off x="2643837" y="3593819"/>
          <a:ext cx="1226014" cy="3923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de-AT" sz="2500" kern="1200" dirty="0"/>
            <a:t>CH</a:t>
          </a:r>
        </a:p>
      </dsp:txBody>
      <dsp:txXfrm>
        <a:off x="2643837" y="3593819"/>
        <a:ext cx="1226014" cy="392324"/>
      </dsp:txXfrm>
    </dsp:sp>
    <dsp:sp modelId="{4A43949F-D79E-4211-BF8E-195F799F0419}">
      <dsp:nvSpPr>
        <dsp:cNvPr id="0" name=""/>
        <dsp:cNvSpPr/>
      </dsp:nvSpPr>
      <dsp:spPr>
        <a:xfrm>
          <a:off x="2950341" y="4353948"/>
          <a:ext cx="613007" cy="61300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248DB5-C08E-47E5-9A0E-6AB0255A10FB}">
      <dsp:nvSpPr>
        <dsp:cNvPr id="0" name=""/>
        <dsp:cNvSpPr/>
      </dsp:nvSpPr>
      <dsp:spPr>
        <a:xfrm>
          <a:off x="2950341" y="4353948"/>
          <a:ext cx="613007" cy="61300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6B9B11-0232-4AEC-8FF9-13C0F93898D6}">
      <dsp:nvSpPr>
        <dsp:cNvPr id="0" name=""/>
        <dsp:cNvSpPr/>
      </dsp:nvSpPr>
      <dsp:spPr>
        <a:xfrm>
          <a:off x="2643837" y="4464289"/>
          <a:ext cx="1226014" cy="3923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de-AT" sz="2500" kern="1200" dirty="0"/>
            <a:t>UK</a:t>
          </a:r>
        </a:p>
      </dsp:txBody>
      <dsp:txXfrm>
        <a:off x="2643837" y="4464289"/>
        <a:ext cx="1226014" cy="392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5D879-D58C-47A8-BE84-979F7B36C409}">
      <dsp:nvSpPr>
        <dsp:cNvPr id="0" name=""/>
        <dsp:cNvSpPr/>
      </dsp:nvSpPr>
      <dsp:spPr>
        <a:xfrm>
          <a:off x="1375514" y="1499727"/>
          <a:ext cx="412474" cy="2175938"/>
        </a:xfrm>
        <a:custGeom>
          <a:avLst/>
          <a:gdLst/>
          <a:ahLst/>
          <a:cxnLst/>
          <a:rect l="0" t="0" r="0" b="0"/>
          <a:pathLst>
            <a:path>
              <a:moveTo>
                <a:pt x="0" y="0"/>
              </a:moveTo>
              <a:lnTo>
                <a:pt x="0" y="2175938"/>
              </a:lnTo>
              <a:lnTo>
                <a:pt x="412474" y="217593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6F9E40-1114-415C-8A36-49DB6C6A2456}">
      <dsp:nvSpPr>
        <dsp:cNvPr id="0" name=""/>
        <dsp:cNvSpPr/>
      </dsp:nvSpPr>
      <dsp:spPr>
        <a:xfrm>
          <a:off x="1375514" y="1499727"/>
          <a:ext cx="412474" cy="1285876"/>
        </a:xfrm>
        <a:custGeom>
          <a:avLst/>
          <a:gdLst/>
          <a:ahLst/>
          <a:cxnLst/>
          <a:rect l="0" t="0" r="0" b="0"/>
          <a:pathLst>
            <a:path>
              <a:moveTo>
                <a:pt x="0" y="0"/>
              </a:moveTo>
              <a:lnTo>
                <a:pt x="0" y="1285876"/>
              </a:lnTo>
              <a:lnTo>
                <a:pt x="412474" y="128587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86FD3F-CC5D-483B-9B20-21F04916AC92}">
      <dsp:nvSpPr>
        <dsp:cNvPr id="0" name=""/>
        <dsp:cNvSpPr/>
      </dsp:nvSpPr>
      <dsp:spPr>
        <a:xfrm>
          <a:off x="1375514" y="1499727"/>
          <a:ext cx="412474" cy="395815"/>
        </a:xfrm>
        <a:custGeom>
          <a:avLst/>
          <a:gdLst/>
          <a:ahLst/>
          <a:cxnLst/>
          <a:rect l="0" t="0" r="0" b="0"/>
          <a:pathLst>
            <a:path>
              <a:moveTo>
                <a:pt x="0" y="0"/>
              </a:moveTo>
              <a:lnTo>
                <a:pt x="0" y="395815"/>
              </a:lnTo>
              <a:lnTo>
                <a:pt x="412474" y="3958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3EBA9B-1843-4FF1-85EC-675AD86D7C6F}">
      <dsp:nvSpPr>
        <dsp:cNvPr id="0" name=""/>
        <dsp:cNvSpPr/>
      </dsp:nvSpPr>
      <dsp:spPr>
        <a:xfrm>
          <a:off x="1613699" y="629398"/>
          <a:ext cx="1170907" cy="356349"/>
        </a:xfrm>
        <a:custGeom>
          <a:avLst/>
          <a:gdLst/>
          <a:ahLst/>
          <a:cxnLst/>
          <a:rect l="0" t="0" r="0" b="0"/>
          <a:pathLst>
            <a:path>
              <a:moveTo>
                <a:pt x="1170907" y="0"/>
              </a:moveTo>
              <a:lnTo>
                <a:pt x="1170907" y="356349"/>
              </a:lnTo>
              <a:lnTo>
                <a:pt x="0" y="3563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093A18-0D51-41A7-854B-669B37A0DC0E}">
      <dsp:nvSpPr>
        <dsp:cNvPr id="0" name=""/>
        <dsp:cNvSpPr/>
      </dsp:nvSpPr>
      <dsp:spPr>
        <a:xfrm>
          <a:off x="2471204" y="2594"/>
          <a:ext cx="626803" cy="62680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B9D314-7CC4-4B12-84E8-FF1416548E4A}">
      <dsp:nvSpPr>
        <dsp:cNvPr id="0" name=""/>
        <dsp:cNvSpPr/>
      </dsp:nvSpPr>
      <dsp:spPr>
        <a:xfrm>
          <a:off x="2471204" y="2594"/>
          <a:ext cx="626803" cy="62680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E587E2-A5E6-4218-B6EC-9A6F80403F9C}">
      <dsp:nvSpPr>
        <dsp:cNvPr id="0" name=""/>
        <dsp:cNvSpPr/>
      </dsp:nvSpPr>
      <dsp:spPr>
        <a:xfrm>
          <a:off x="2157803" y="115419"/>
          <a:ext cx="1253607" cy="40115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de-AT" sz="3200" kern="1200" dirty="0"/>
            <a:t>EU</a:t>
          </a:r>
        </a:p>
      </dsp:txBody>
      <dsp:txXfrm>
        <a:off x="2157803" y="115419"/>
        <a:ext cx="1253607" cy="401154"/>
      </dsp:txXfrm>
    </dsp:sp>
    <dsp:sp modelId="{CD3B17E3-2622-4C0A-BE98-6D54E3FF6D67}">
      <dsp:nvSpPr>
        <dsp:cNvPr id="0" name=""/>
        <dsp:cNvSpPr/>
      </dsp:nvSpPr>
      <dsp:spPr>
        <a:xfrm>
          <a:off x="1062112" y="872923"/>
          <a:ext cx="626803" cy="62680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1775CC-8560-43D4-AE21-7E8BB1E11463}">
      <dsp:nvSpPr>
        <dsp:cNvPr id="0" name=""/>
        <dsp:cNvSpPr/>
      </dsp:nvSpPr>
      <dsp:spPr>
        <a:xfrm>
          <a:off x="1062112" y="872923"/>
          <a:ext cx="626803" cy="62680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1E4FF8-518A-4C7B-A0F1-6806141B0F82}">
      <dsp:nvSpPr>
        <dsp:cNvPr id="0" name=""/>
        <dsp:cNvSpPr/>
      </dsp:nvSpPr>
      <dsp:spPr>
        <a:xfrm>
          <a:off x="748710" y="985748"/>
          <a:ext cx="1253607" cy="40115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de-AT" sz="3200" kern="1200" dirty="0"/>
            <a:t>WIPO</a:t>
          </a:r>
        </a:p>
      </dsp:txBody>
      <dsp:txXfrm>
        <a:off x="748710" y="985748"/>
        <a:ext cx="1253607" cy="401154"/>
      </dsp:txXfrm>
    </dsp:sp>
    <dsp:sp modelId="{E78B057E-BCA2-4479-A476-E8BC1D3C9009}">
      <dsp:nvSpPr>
        <dsp:cNvPr id="0" name=""/>
        <dsp:cNvSpPr/>
      </dsp:nvSpPr>
      <dsp:spPr>
        <a:xfrm>
          <a:off x="1712772" y="1782718"/>
          <a:ext cx="626803" cy="62680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64F942-EA2D-4B2B-9500-38ACA0640AD3}">
      <dsp:nvSpPr>
        <dsp:cNvPr id="0" name=""/>
        <dsp:cNvSpPr/>
      </dsp:nvSpPr>
      <dsp:spPr>
        <a:xfrm>
          <a:off x="1712772" y="1782718"/>
          <a:ext cx="626803" cy="62680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02546B-BABF-4950-B343-EB2BBE81A390}">
      <dsp:nvSpPr>
        <dsp:cNvPr id="0" name=""/>
        <dsp:cNvSpPr/>
      </dsp:nvSpPr>
      <dsp:spPr>
        <a:xfrm>
          <a:off x="1399370" y="1895542"/>
          <a:ext cx="1253607" cy="40115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de-AT" sz="2500" kern="1200" dirty="0"/>
            <a:t>USA</a:t>
          </a:r>
        </a:p>
      </dsp:txBody>
      <dsp:txXfrm>
        <a:off x="1399370" y="1895542"/>
        <a:ext cx="1253607" cy="401154"/>
      </dsp:txXfrm>
    </dsp:sp>
    <dsp:sp modelId="{2D041648-0283-46F4-953E-9AD403E12988}">
      <dsp:nvSpPr>
        <dsp:cNvPr id="0" name=""/>
        <dsp:cNvSpPr/>
      </dsp:nvSpPr>
      <dsp:spPr>
        <a:xfrm>
          <a:off x="1712772" y="2672779"/>
          <a:ext cx="626803" cy="62680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06A1CC-8F3A-4AD0-8B96-2D67E77BB0CE}">
      <dsp:nvSpPr>
        <dsp:cNvPr id="0" name=""/>
        <dsp:cNvSpPr/>
      </dsp:nvSpPr>
      <dsp:spPr>
        <a:xfrm>
          <a:off x="1712772" y="2672779"/>
          <a:ext cx="626803" cy="62680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2ECF4F-B163-4EC1-A187-F95B0C00D8BA}">
      <dsp:nvSpPr>
        <dsp:cNvPr id="0" name=""/>
        <dsp:cNvSpPr/>
      </dsp:nvSpPr>
      <dsp:spPr>
        <a:xfrm>
          <a:off x="1399370" y="2785604"/>
          <a:ext cx="1253607" cy="40115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de-AT" sz="2500" kern="1200" dirty="0"/>
            <a:t>CH</a:t>
          </a:r>
        </a:p>
      </dsp:txBody>
      <dsp:txXfrm>
        <a:off x="1399370" y="2785604"/>
        <a:ext cx="1253607" cy="401154"/>
      </dsp:txXfrm>
    </dsp:sp>
    <dsp:sp modelId="{8F35EF0D-CFFF-44EA-86A7-35F8BCAB6A94}">
      <dsp:nvSpPr>
        <dsp:cNvPr id="0" name=""/>
        <dsp:cNvSpPr/>
      </dsp:nvSpPr>
      <dsp:spPr>
        <a:xfrm>
          <a:off x="1712772" y="3562841"/>
          <a:ext cx="626803" cy="62680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5E2642-398A-4AF6-A5A8-C1D707E8C8B6}">
      <dsp:nvSpPr>
        <dsp:cNvPr id="0" name=""/>
        <dsp:cNvSpPr/>
      </dsp:nvSpPr>
      <dsp:spPr>
        <a:xfrm>
          <a:off x="1712772" y="3562841"/>
          <a:ext cx="626803" cy="62680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F086F1-5415-49DE-A058-8C18B6DDEE01}">
      <dsp:nvSpPr>
        <dsp:cNvPr id="0" name=""/>
        <dsp:cNvSpPr/>
      </dsp:nvSpPr>
      <dsp:spPr>
        <a:xfrm>
          <a:off x="1399370" y="3675665"/>
          <a:ext cx="1253607" cy="40115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de-AT" sz="2500" kern="1200" dirty="0"/>
            <a:t>UK</a:t>
          </a:r>
        </a:p>
      </dsp:txBody>
      <dsp:txXfrm>
        <a:off x="1399370" y="3675665"/>
        <a:ext cx="1253607" cy="4011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EE937-A34E-4C34-A30D-1AE2BDD32BC2}">
      <dsp:nvSpPr>
        <dsp:cNvPr id="0" name=""/>
        <dsp:cNvSpPr/>
      </dsp:nvSpPr>
      <dsp:spPr>
        <a:xfrm>
          <a:off x="0" y="6546"/>
          <a:ext cx="8229600" cy="983384"/>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de-AT" sz="4100" kern="1200" dirty="0"/>
            <a:t>Quo </a:t>
          </a:r>
          <a:r>
            <a:rPr lang="de-AT" sz="4100" kern="1200" dirty="0" err="1"/>
            <a:t>vadis</a:t>
          </a:r>
          <a:r>
            <a:rPr lang="de-AT" sz="4100" kern="1200" dirty="0"/>
            <a:t>? – „Businessplan“</a:t>
          </a:r>
        </a:p>
      </dsp:txBody>
      <dsp:txXfrm>
        <a:off x="48005" y="54551"/>
        <a:ext cx="8133590" cy="887374"/>
      </dsp:txXfrm>
    </dsp:sp>
    <dsp:sp modelId="{E9A930A3-B1A0-4568-8A1E-A4F65AE58436}">
      <dsp:nvSpPr>
        <dsp:cNvPr id="0" name=""/>
        <dsp:cNvSpPr/>
      </dsp:nvSpPr>
      <dsp:spPr>
        <a:xfrm>
          <a:off x="0" y="989931"/>
          <a:ext cx="8229600" cy="1103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52070" rIns="291592" bIns="52070" numCol="1" spcCol="1270" anchor="t" anchorCtr="0">
          <a:noAutofit/>
        </a:bodyPr>
        <a:lstStyle/>
        <a:p>
          <a:pPr marL="285750" lvl="1" indent="-285750" algn="l" defTabSz="1422400">
            <a:lnSpc>
              <a:spcPct val="90000"/>
            </a:lnSpc>
            <a:spcBef>
              <a:spcPct val="0"/>
            </a:spcBef>
            <a:spcAft>
              <a:spcPct val="20000"/>
            </a:spcAft>
            <a:buClr>
              <a:srgbClr val="C00000"/>
            </a:buClr>
            <a:buFontTx/>
            <a:buChar char="+"/>
          </a:pPr>
          <a:r>
            <a:rPr lang="de-AT" sz="3200" kern="1200" dirty="0"/>
            <a:t>Meine Zielmärkte in 5 Jahren</a:t>
          </a:r>
        </a:p>
        <a:p>
          <a:pPr marL="285750" lvl="1" indent="-285750" algn="l" defTabSz="1422400">
            <a:lnSpc>
              <a:spcPct val="90000"/>
            </a:lnSpc>
            <a:spcBef>
              <a:spcPct val="0"/>
            </a:spcBef>
            <a:spcAft>
              <a:spcPct val="20000"/>
            </a:spcAft>
            <a:buClr>
              <a:srgbClr val="C00000"/>
            </a:buClr>
            <a:buFontTx/>
            <a:buChar char="+"/>
          </a:pPr>
          <a:r>
            <a:rPr lang="de-AT" sz="3200" kern="1200" dirty="0"/>
            <a:t>Meine Produkte/Leistungen in 5 Jahren</a:t>
          </a:r>
        </a:p>
      </dsp:txBody>
      <dsp:txXfrm>
        <a:off x="0" y="989931"/>
        <a:ext cx="8229600" cy="1103309"/>
      </dsp:txXfrm>
    </dsp:sp>
    <dsp:sp modelId="{AF027789-0A5C-4A61-811C-B4DB1E631B95}">
      <dsp:nvSpPr>
        <dsp:cNvPr id="0" name=""/>
        <dsp:cNvSpPr/>
      </dsp:nvSpPr>
      <dsp:spPr>
        <a:xfrm>
          <a:off x="0" y="2093241"/>
          <a:ext cx="8229600" cy="983384"/>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de-AT" sz="4100" kern="1200" dirty="0"/>
            <a:t>Die richtige Markenform</a:t>
          </a:r>
        </a:p>
      </dsp:txBody>
      <dsp:txXfrm>
        <a:off x="48005" y="2141246"/>
        <a:ext cx="8133590" cy="887374"/>
      </dsp:txXfrm>
    </dsp:sp>
    <dsp:sp modelId="{11B32EEE-8F5A-42D7-A5DB-51EC3E4EE8EB}">
      <dsp:nvSpPr>
        <dsp:cNvPr id="0" name=""/>
        <dsp:cNvSpPr/>
      </dsp:nvSpPr>
      <dsp:spPr>
        <a:xfrm>
          <a:off x="0" y="3076626"/>
          <a:ext cx="8229600" cy="1442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8100" rIns="213360" bIns="38100" numCol="1" spcCol="1270" anchor="t" anchorCtr="0">
          <a:noAutofit/>
        </a:bodyPr>
        <a:lstStyle/>
        <a:p>
          <a:pPr marL="285750" lvl="1" indent="-285750" algn="l" defTabSz="1333500">
            <a:lnSpc>
              <a:spcPct val="90000"/>
            </a:lnSpc>
            <a:spcBef>
              <a:spcPct val="0"/>
            </a:spcBef>
            <a:spcAft>
              <a:spcPct val="20000"/>
            </a:spcAft>
            <a:buClr>
              <a:srgbClr val="C00000"/>
            </a:buClr>
            <a:buFont typeface="Calibri" panose="020F0502020204030204" pitchFamily="34" charset="0"/>
            <a:buChar char="+"/>
          </a:pPr>
          <a:r>
            <a:rPr lang="de-AT" sz="3000" kern="1200" dirty="0">
              <a:solidFill>
                <a:prstClr val="black">
                  <a:hueOff val="0"/>
                  <a:satOff val="0"/>
                  <a:lumOff val="0"/>
                  <a:alphaOff val="0"/>
                </a:prstClr>
              </a:solidFill>
              <a:latin typeface="Calibri" panose="020F0502020204030204"/>
              <a:ea typeface="+mn-ea"/>
              <a:cs typeface="+mn-cs"/>
            </a:rPr>
            <a:t>Bildmarke </a:t>
          </a:r>
          <a:r>
            <a:rPr lang="de-AT" sz="3000" kern="1200" dirty="0" err="1">
              <a:solidFill>
                <a:prstClr val="black">
                  <a:hueOff val="0"/>
                  <a:satOff val="0"/>
                  <a:lumOff val="0"/>
                  <a:alphaOff val="0"/>
                </a:prstClr>
              </a:solidFill>
              <a:latin typeface="Calibri" panose="020F0502020204030204"/>
              <a:ea typeface="+mn-ea"/>
              <a:cs typeface="+mn-cs"/>
            </a:rPr>
            <a:t>v</a:t>
          </a:r>
          <a:r>
            <a:rPr lang="de-AT" sz="3000" kern="1200" dirty="0" err="1"/>
            <a:t>s</a:t>
          </a:r>
          <a:r>
            <a:rPr lang="de-AT" sz="3000" kern="1200" dirty="0"/>
            <a:t> Wortmarke</a:t>
          </a:r>
        </a:p>
        <a:p>
          <a:pPr marL="285750" lvl="1" indent="-285750" algn="l" defTabSz="1333500">
            <a:lnSpc>
              <a:spcPct val="90000"/>
            </a:lnSpc>
            <a:spcBef>
              <a:spcPct val="0"/>
            </a:spcBef>
            <a:spcAft>
              <a:spcPct val="20000"/>
            </a:spcAft>
            <a:buClr>
              <a:srgbClr val="C00000"/>
            </a:buClr>
            <a:buFont typeface="Calibri" panose="020F0502020204030204" pitchFamily="34" charset="0"/>
            <a:buChar char="+"/>
          </a:pPr>
          <a:r>
            <a:rPr lang="de-AT" sz="3000" kern="1200" dirty="0"/>
            <a:t>Die „Kampfmarke“ als Wortmarke – eine Ergänzung die sich lohnt?</a:t>
          </a:r>
        </a:p>
      </dsp:txBody>
      <dsp:txXfrm>
        <a:off x="0" y="3076626"/>
        <a:ext cx="8229600" cy="14427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EE937-A34E-4C34-A30D-1AE2BDD32BC2}">
      <dsp:nvSpPr>
        <dsp:cNvPr id="0" name=""/>
        <dsp:cNvSpPr/>
      </dsp:nvSpPr>
      <dsp:spPr>
        <a:xfrm>
          <a:off x="0" y="86106"/>
          <a:ext cx="8085584" cy="863460"/>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de-AT" sz="3600" kern="1200" dirty="0"/>
            <a:t>Was ich weiß, macht mich heiß</a:t>
          </a:r>
        </a:p>
      </dsp:txBody>
      <dsp:txXfrm>
        <a:off x="42151" y="128257"/>
        <a:ext cx="8001282" cy="779158"/>
      </dsp:txXfrm>
    </dsp:sp>
    <dsp:sp modelId="{E9A930A3-B1A0-4568-8A1E-A4F65AE58436}">
      <dsp:nvSpPr>
        <dsp:cNvPr id="0" name=""/>
        <dsp:cNvSpPr/>
      </dsp:nvSpPr>
      <dsp:spPr>
        <a:xfrm>
          <a:off x="0" y="949566"/>
          <a:ext cx="8085584" cy="87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717" tIns="45720" rIns="256032" bIns="45720" numCol="1" spcCol="1270" anchor="t" anchorCtr="0">
          <a:noAutofit/>
        </a:bodyPr>
        <a:lstStyle/>
        <a:p>
          <a:pPr marL="285750" lvl="1" indent="-285750" algn="l" defTabSz="1244600">
            <a:lnSpc>
              <a:spcPct val="90000"/>
            </a:lnSpc>
            <a:spcBef>
              <a:spcPct val="0"/>
            </a:spcBef>
            <a:spcAft>
              <a:spcPct val="20000"/>
            </a:spcAft>
            <a:buClr>
              <a:srgbClr val="C00000"/>
            </a:buClr>
            <a:buFontTx/>
            <a:buChar char="+"/>
          </a:pPr>
          <a:r>
            <a:rPr lang="de-AT" sz="2800" kern="1200" dirty="0"/>
            <a:t>Wenn ich den Mitbewerber kenne, kann ich agieren </a:t>
          </a:r>
        </a:p>
      </dsp:txBody>
      <dsp:txXfrm>
        <a:off x="0" y="949566"/>
        <a:ext cx="8085584" cy="875610"/>
      </dsp:txXfrm>
    </dsp:sp>
    <dsp:sp modelId="{AF027789-0A5C-4A61-811C-B4DB1E631B95}">
      <dsp:nvSpPr>
        <dsp:cNvPr id="0" name=""/>
        <dsp:cNvSpPr/>
      </dsp:nvSpPr>
      <dsp:spPr>
        <a:xfrm>
          <a:off x="0" y="1825176"/>
          <a:ext cx="8085584" cy="863460"/>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de-AT" sz="3600" kern="1200" dirty="0"/>
            <a:t>Lass den Profi dran</a:t>
          </a:r>
        </a:p>
      </dsp:txBody>
      <dsp:txXfrm>
        <a:off x="42151" y="1867327"/>
        <a:ext cx="8001282" cy="779158"/>
      </dsp:txXfrm>
    </dsp:sp>
    <dsp:sp modelId="{11B32EEE-8F5A-42D7-A5DB-51EC3E4EE8EB}">
      <dsp:nvSpPr>
        <dsp:cNvPr id="0" name=""/>
        <dsp:cNvSpPr/>
      </dsp:nvSpPr>
      <dsp:spPr>
        <a:xfrm>
          <a:off x="0" y="2688636"/>
          <a:ext cx="8085584" cy="1751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717" tIns="45720" rIns="256032" bIns="45720" numCol="1" spcCol="1270" anchor="t" anchorCtr="0">
          <a:noAutofit/>
        </a:bodyPr>
        <a:lstStyle/>
        <a:p>
          <a:pPr marL="285750" lvl="1" indent="-285750" algn="l" defTabSz="1244600">
            <a:lnSpc>
              <a:spcPct val="90000"/>
            </a:lnSpc>
            <a:spcBef>
              <a:spcPct val="0"/>
            </a:spcBef>
            <a:spcAft>
              <a:spcPct val="20000"/>
            </a:spcAft>
            <a:buClr>
              <a:srgbClr val="C00000"/>
            </a:buClr>
            <a:buFontTx/>
            <a:buChar char="+"/>
          </a:pPr>
          <a:r>
            <a:rPr lang="de-AT" sz="2800" kern="1200" dirty="0"/>
            <a:t>Offene freie Datenbanken bringen nicht alle Ergebnisse und </a:t>
          </a:r>
          <a:r>
            <a:rPr lang="de-AT" sz="2800" kern="1200" dirty="0" err="1"/>
            <a:t>ev</a:t>
          </a:r>
          <a:r>
            <a:rPr lang="de-AT" sz="2800" kern="1200" dirty="0"/>
            <a:t> auch zu spät</a:t>
          </a:r>
        </a:p>
        <a:p>
          <a:pPr marL="285750" lvl="1" indent="-285750" algn="l" defTabSz="1244600">
            <a:lnSpc>
              <a:spcPct val="90000"/>
            </a:lnSpc>
            <a:spcBef>
              <a:spcPct val="0"/>
            </a:spcBef>
            <a:spcAft>
              <a:spcPct val="20000"/>
            </a:spcAft>
            <a:buClr>
              <a:srgbClr val="C00000"/>
            </a:buClr>
            <a:buFontTx/>
            <a:buChar char="+"/>
          </a:pPr>
          <a:r>
            <a:rPr lang="de-AT" sz="2800" kern="1200" dirty="0"/>
            <a:t>Nur kontinuierliche ständige Überwachung macht Sinn </a:t>
          </a:r>
        </a:p>
      </dsp:txBody>
      <dsp:txXfrm>
        <a:off x="0" y="2688636"/>
        <a:ext cx="8085584" cy="1751220"/>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2E8515-A5C4-49B7-AB30-E974328BB741}" type="datetimeFigureOut">
              <a:rPr lang="de-AT" smtClean="0"/>
              <a:t>04.03.2024</a:t>
            </a:fld>
            <a:endParaRPr lang="de-AT"/>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0C0E9F-CD27-4999-AEE2-39465D3F8499}" type="slidenum">
              <a:rPr lang="de-AT" smtClean="0"/>
              <a:t>‹Nr.›</a:t>
            </a:fld>
            <a:endParaRPr lang="de-AT"/>
          </a:p>
        </p:txBody>
      </p:sp>
    </p:spTree>
    <p:extLst>
      <p:ext uri="{BB962C8B-B14F-4D97-AF65-F5344CB8AC3E}">
        <p14:creationId xmlns:p14="http://schemas.microsoft.com/office/powerpoint/2010/main" val="561341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805D567E-C573-4CB6-8DCA-BB9E875D1569}" type="slidenum">
              <a:rPr lang="de-DE"/>
              <a:pPr/>
              <a:t>3</a:t>
            </a:fld>
            <a:endParaRPr lang="de-DE"/>
          </a:p>
        </p:txBody>
      </p:sp>
      <p:sp>
        <p:nvSpPr>
          <p:cNvPr id="84995" name="Text Box 2"/>
          <p:cNvSpPr txBox="1">
            <a:spLocks noChangeArrowheads="1"/>
          </p:cNvSpPr>
          <p:nvPr/>
        </p:nvSpPr>
        <p:spPr bwMode="auto">
          <a:xfrm>
            <a:off x="0" y="329166"/>
            <a:ext cx="1574" cy="1723"/>
          </a:xfrm>
          <a:prstGeom prst="rect">
            <a:avLst/>
          </a:prstGeom>
          <a:solidFill>
            <a:srgbClr val="FFFFFF"/>
          </a:solidFill>
          <a:ln w="9360">
            <a:solidFill>
              <a:srgbClr val="000000"/>
            </a:solidFill>
            <a:miter lim="800000"/>
            <a:headEnd/>
            <a:tailEnd/>
          </a:ln>
        </p:spPr>
        <p:txBody>
          <a:bodyPr wrap="none" anchor="ctr"/>
          <a:lstStyle/>
          <a:p>
            <a:endParaRPr lang="de-AT"/>
          </a:p>
        </p:txBody>
      </p:sp>
      <p:sp>
        <p:nvSpPr>
          <p:cNvPr id="84996" name="Rectangle 3"/>
          <p:cNvSpPr>
            <a:spLocks noGrp="1" noChangeArrowheads="1"/>
          </p:cNvSpPr>
          <p:nvPr>
            <p:ph type="body"/>
          </p:nvPr>
        </p:nvSpPr>
        <p:spPr>
          <a:xfrm>
            <a:off x="498812" y="4685856"/>
            <a:ext cx="5803200" cy="4404946"/>
          </a:xfrm>
          <a:noFill/>
          <a:ln/>
        </p:spPr>
        <p:txBody>
          <a:bodyPr wrap="none" anchor="ctr"/>
          <a:lstStyle/>
          <a:p>
            <a:pPr eaLnBrk="1" hangingPunct="1"/>
            <a:endParaRPr lang="de-DE"/>
          </a:p>
        </p:txBody>
      </p:sp>
    </p:spTree>
    <p:extLst>
      <p:ext uri="{BB962C8B-B14F-4D97-AF65-F5344CB8AC3E}">
        <p14:creationId xmlns:p14="http://schemas.microsoft.com/office/powerpoint/2010/main" val="1939826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805D567E-C573-4CB6-8DCA-BB9E875D1569}" type="slidenum">
              <a:rPr lang="de-DE"/>
              <a:pPr/>
              <a:t>7</a:t>
            </a:fld>
            <a:endParaRPr lang="de-DE"/>
          </a:p>
        </p:txBody>
      </p:sp>
      <p:sp>
        <p:nvSpPr>
          <p:cNvPr id="84995" name="Text Box 2"/>
          <p:cNvSpPr txBox="1">
            <a:spLocks noChangeArrowheads="1"/>
          </p:cNvSpPr>
          <p:nvPr/>
        </p:nvSpPr>
        <p:spPr bwMode="auto">
          <a:xfrm>
            <a:off x="0" y="329166"/>
            <a:ext cx="1574" cy="1723"/>
          </a:xfrm>
          <a:prstGeom prst="rect">
            <a:avLst/>
          </a:prstGeom>
          <a:solidFill>
            <a:srgbClr val="FFFFFF"/>
          </a:solidFill>
          <a:ln w="9360">
            <a:solidFill>
              <a:srgbClr val="000000"/>
            </a:solidFill>
            <a:miter lim="800000"/>
            <a:headEnd/>
            <a:tailEnd/>
          </a:ln>
        </p:spPr>
        <p:txBody>
          <a:bodyPr wrap="none" anchor="ctr"/>
          <a:lstStyle/>
          <a:p>
            <a:endParaRPr lang="de-AT"/>
          </a:p>
        </p:txBody>
      </p:sp>
      <p:sp>
        <p:nvSpPr>
          <p:cNvPr id="84996" name="Rectangle 3"/>
          <p:cNvSpPr>
            <a:spLocks noGrp="1" noChangeArrowheads="1"/>
          </p:cNvSpPr>
          <p:nvPr>
            <p:ph type="body"/>
          </p:nvPr>
        </p:nvSpPr>
        <p:spPr>
          <a:xfrm>
            <a:off x="498812" y="4685856"/>
            <a:ext cx="5803200" cy="4404946"/>
          </a:xfrm>
          <a:noFill/>
          <a:ln/>
        </p:spPr>
        <p:txBody>
          <a:bodyPr wrap="none" anchor="ctr"/>
          <a:lstStyle/>
          <a:p>
            <a:pPr eaLnBrk="1" hangingPunct="1"/>
            <a:endParaRPr lang="de-DE"/>
          </a:p>
        </p:txBody>
      </p:sp>
    </p:spTree>
    <p:extLst>
      <p:ext uri="{BB962C8B-B14F-4D97-AF65-F5344CB8AC3E}">
        <p14:creationId xmlns:p14="http://schemas.microsoft.com/office/powerpoint/2010/main" val="3520344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805D567E-C573-4CB6-8DCA-BB9E875D1569}" type="slidenum">
              <a:rPr lang="de-DE"/>
              <a:pPr/>
              <a:t>8</a:t>
            </a:fld>
            <a:endParaRPr lang="de-DE"/>
          </a:p>
        </p:txBody>
      </p:sp>
      <p:sp>
        <p:nvSpPr>
          <p:cNvPr id="84995" name="Text Box 2"/>
          <p:cNvSpPr txBox="1">
            <a:spLocks noChangeArrowheads="1"/>
          </p:cNvSpPr>
          <p:nvPr/>
        </p:nvSpPr>
        <p:spPr bwMode="auto">
          <a:xfrm>
            <a:off x="0" y="329166"/>
            <a:ext cx="1574" cy="1723"/>
          </a:xfrm>
          <a:prstGeom prst="rect">
            <a:avLst/>
          </a:prstGeom>
          <a:solidFill>
            <a:srgbClr val="FFFFFF"/>
          </a:solidFill>
          <a:ln w="9360">
            <a:solidFill>
              <a:srgbClr val="000000"/>
            </a:solidFill>
            <a:miter lim="800000"/>
            <a:headEnd/>
            <a:tailEnd/>
          </a:ln>
        </p:spPr>
        <p:txBody>
          <a:bodyPr wrap="none" anchor="ctr"/>
          <a:lstStyle/>
          <a:p>
            <a:endParaRPr lang="de-AT"/>
          </a:p>
        </p:txBody>
      </p:sp>
      <p:sp>
        <p:nvSpPr>
          <p:cNvPr id="84996" name="Rectangle 3"/>
          <p:cNvSpPr>
            <a:spLocks noGrp="1" noChangeArrowheads="1"/>
          </p:cNvSpPr>
          <p:nvPr>
            <p:ph type="body"/>
          </p:nvPr>
        </p:nvSpPr>
        <p:spPr>
          <a:xfrm>
            <a:off x="498812" y="4685856"/>
            <a:ext cx="5803200" cy="4404946"/>
          </a:xfrm>
          <a:noFill/>
          <a:ln/>
        </p:spPr>
        <p:txBody>
          <a:bodyPr wrap="none" anchor="ctr"/>
          <a:lstStyle/>
          <a:p>
            <a:pPr eaLnBrk="1" hangingPunct="1"/>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9CC2FE36-6497-48BF-80B4-47532511AFDA}" type="datetimeFigureOut">
              <a:rPr lang="de-AT" smtClean="0"/>
              <a:t>04.03.2024</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991C75DE-8B62-4C26-9FD1-48CC688F2C1F}" type="slidenum">
              <a:rPr lang="de-AT" smtClean="0"/>
              <a:t>‹Nr.›</a:t>
            </a:fld>
            <a:endParaRPr lang="de-AT"/>
          </a:p>
        </p:txBody>
      </p:sp>
    </p:spTree>
    <p:extLst>
      <p:ext uri="{BB962C8B-B14F-4D97-AF65-F5344CB8AC3E}">
        <p14:creationId xmlns:p14="http://schemas.microsoft.com/office/powerpoint/2010/main" val="4215872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CC2FE36-6497-48BF-80B4-47532511AFDA}" type="datetimeFigureOut">
              <a:rPr lang="de-AT" smtClean="0"/>
              <a:t>04.03.2024</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991C75DE-8B62-4C26-9FD1-48CC688F2C1F}" type="slidenum">
              <a:rPr lang="de-AT" smtClean="0"/>
              <a:t>‹Nr.›</a:t>
            </a:fld>
            <a:endParaRPr lang="de-AT"/>
          </a:p>
        </p:txBody>
      </p:sp>
    </p:spTree>
    <p:extLst>
      <p:ext uri="{BB962C8B-B14F-4D97-AF65-F5344CB8AC3E}">
        <p14:creationId xmlns:p14="http://schemas.microsoft.com/office/powerpoint/2010/main" val="3508025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CC2FE36-6497-48BF-80B4-47532511AFDA}" type="datetimeFigureOut">
              <a:rPr lang="de-AT" smtClean="0"/>
              <a:t>04.03.2024</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991C75DE-8B62-4C26-9FD1-48CC688F2C1F}" type="slidenum">
              <a:rPr lang="de-AT" smtClean="0"/>
              <a:t>‹Nr.›</a:t>
            </a:fld>
            <a:endParaRPr lang="de-AT"/>
          </a:p>
        </p:txBody>
      </p:sp>
    </p:spTree>
    <p:extLst>
      <p:ext uri="{BB962C8B-B14F-4D97-AF65-F5344CB8AC3E}">
        <p14:creationId xmlns:p14="http://schemas.microsoft.com/office/powerpoint/2010/main" val="1868060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648200"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2DB52945-1E28-426A-B8F9-D34D5AB6B979}" type="slidenum">
              <a:rPr lang="de-DE"/>
              <a:pPr>
                <a:defRPr/>
              </a:pPr>
              <a:t>‹Nr.›</a:t>
            </a:fld>
            <a:endParaRPr lang="de-DE"/>
          </a:p>
        </p:txBody>
      </p:sp>
    </p:spTree>
    <p:extLst>
      <p:ext uri="{BB962C8B-B14F-4D97-AF65-F5344CB8AC3E}">
        <p14:creationId xmlns:p14="http://schemas.microsoft.com/office/powerpoint/2010/main" val="3354451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a:t>Titelmasterformat durch Klicken bearbeiten</a:t>
            </a:r>
            <a:endParaRPr lang="de-AT"/>
          </a:p>
        </p:txBody>
      </p:sp>
      <p:sp>
        <p:nvSpPr>
          <p:cNvPr id="3" name="Textplatzhalter 2"/>
          <p:cNvSpPr>
            <a:spLocks noGrp="1"/>
          </p:cNvSpPr>
          <p:nvPr>
            <p:ph type="body" sz="half" idx="1"/>
          </p:nvPr>
        </p:nvSpPr>
        <p:spPr>
          <a:xfrm>
            <a:off x="457200"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quarter" idx="2"/>
          </p:nvPr>
        </p:nvSpPr>
        <p:spPr>
          <a:xfrm>
            <a:off x="4648200" y="1600200"/>
            <a:ext cx="4038600" cy="2185988"/>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Inhaltsplatzhalter 4"/>
          <p:cNvSpPr>
            <a:spLocks noGrp="1"/>
          </p:cNvSpPr>
          <p:nvPr>
            <p:ph sz="quarter" idx="3"/>
          </p:nvPr>
        </p:nvSpPr>
        <p:spPr>
          <a:xfrm>
            <a:off x="4648200" y="3938588"/>
            <a:ext cx="4038600" cy="218757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Rectangle 4"/>
          <p:cNvSpPr>
            <a:spLocks noGrp="1" noChangeArrowheads="1"/>
          </p:cNvSpPr>
          <p:nvPr>
            <p:ph type="dt" sz="half" idx="10"/>
          </p:nvPr>
        </p:nvSpPr>
        <p:spPr>
          <a:ln/>
        </p:spPr>
        <p:txBody>
          <a:bodyPr/>
          <a:lstStyle>
            <a:lvl1pPr>
              <a:defRPr/>
            </a:lvl1pPr>
          </a:lstStyle>
          <a:p>
            <a:pPr>
              <a:defRPr/>
            </a:pPr>
            <a:endParaRPr lang="de-DE"/>
          </a:p>
        </p:txBody>
      </p:sp>
      <p:sp>
        <p:nvSpPr>
          <p:cNvPr id="7" name="Rectangle 5"/>
          <p:cNvSpPr>
            <a:spLocks noGrp="1" noChangeArrowheads="1"/>
          </p:cNvSpPr>
          <p:nvPr>
            <p:ph type="ftr" sz="quarter" idx="11"/>
          </p:nvPr>
        </p:nvSpPr>
        <p:spPr>
          <a:ln/>
        </p:spPr>
        <p:txBody>
          <a:bodyPr/>
          <a:lstStyle>
            <a:lvl1pPr>
              <a:defRPr/>
            </a:lvl1pPr>
          </a:lstStyle>
          <a:p>
            <a:pPr>
              <a:defRPr/>
            </a:pPr>
            <a:endParaRPr lang="de-DE"/>
          </a:p>
        </p:txBody>
      </p:sp>
      <p:sp>
        <p:nvSpPr>
          <p:cNvPr id="8" name="Rectangle 6"/>
          <p:cNvSpPr>
            <a:spLocks noGrp="1" noChangeArrowheads="1"/>
          </p:cNvSpPr>
          <p:nvPr>
            <p:ph type="sldNum" sz="quarter" idx="12"/>
          </p:nvPr>
        </p:nvSpPr>
        <p:spPr>
          <a:ln/>
        </p:spPr>
        <p:txBody>
          <a:bodyPr/>
          <a:lstStyle>
            <a:lvl1pPr>
              <a:defRPr/>
            </a:lvl1pPr>
          </a:lstStyle>
          <a:p>
            <a:pPr>
              <a:defRPr/>
            </a:pPr>
            <a:fld id="{6EFC9D42-8CC1-47D3-87A5-58AC887F795A}" type="slidenum">
              <a:rPr lang="de-DE"/>
              <a:pPr>
                <a:defRPr/>
              </a:pPr>
              <a:t>‹Nr.›</a:t>
            </a:fld>
            <a:endParaRPr lang="de-DE"/>
          </a:p>
        </p:txBody>
      </p:sp>
    </p:spTree>
    <p:extLst>
      <p:ext uri="{BB962C8B-B14F-4D97-AF65-F5344CB8AC3E}">
        <p14:creationId xmlns:p14="http://schemas.microsoft.com/office/powerpoint/2010/main" val="225783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CC2FE36-6497-48BF-80B4-47532511AFDA}" type="datetimeFigureOut">
              <a:rPr lang="de-AT" smtClean="0"/>
              <a:t>04.03.2024</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991C75DE-8B62-4C26-9FD1-48CC688F2C1F}" type="slidenum">
              <a:rPr lang="de-AT" smtClean="0"/>
              <a:t>‹Nr.›</a:t>
            </a:fld>
            <a:endParaRPr lang="de-AT"/>
          </a:p>
        </p:txBody>
      </p:sp>
    </p:spTree>
    <p:extLst>
      <p:ext uri="{BB962C8B-B14F-4D97-AF65-F5344CB8AC3E}">
        <p14:creationId xmlns:p14="http://schemas.microsoft.com/office/powerpoint/2010/main" val="1127426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9CC2FE36-6497-48BF-80B4-47532511AFDA}" type="datetimeFigureOut">
              <a:rPr lang="de-AT" smtClean="0"/>
              <a:t>04.03.2024</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991C75DE-8B62-4C26-9FD1-48CC688F2C1F}" type="slidenum">
              <a:rPr lang="de-AT" smtClean="0"/>
              <a:t>‹Nr.›</a:t>
            </a:fld>
            <a:endParaRPr lang="de-AT"/>
          </a:p>
        </p:txBody>
      </p:sp>
    </p:spTree>
    <p:extLst>
      <p:ext uri="{BB962C8B-B14F-4D97-AF65-F5344CB8AC3E}">
        <p14:creationId xmlns:p14="http://schemas.microsoft.com/office/powerpoint/2010/main" val="4094573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9CC2FE36-6497-48BF-80B4-47532511AFDA}" type="datetimeFigureOut">
              <a:rPr lang="de-AT" smtClean="0"/>
              <a:t>04.03.2024</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991C75DE-8B62-4C26-9FD1-48CC688F2C1F}" type="slidenum">
              <a:rPr lang="de-AT" smtClean="0"/>
              <a:t>‹Nr.›</a:t>
            </a:fld>
            <a:endParaRPr lang="de-AT"/>
          </a:p>
        </p:txBody>
      </p:sp>
    </p:spTree>
    <p:extLst>
      <p:ext uri="{BB962C8B-B14F-4D97-AF65-F5344CB8AC3E}">
        <p14:creationId xmlns:p14="http://schemas.microsoft.com/office/powerpoint/2010/main" val="232886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9CC2FE36-6497-48BF-80B4-47532511AFDA}" type="datetimeFigureOut">
              <a:rPr lang="de-AT" smtClean="0"/>
              <a:t>04.03.2024</a:t>
            </a:fld>
            <a:endParaRPr lang="de-AT"/>
          </a:p>
        </p:txBody>
      </p:sp>
      <p:sp>
        <p:nvSpPr>
          <p:cNvPr id="8" name="Footer Placeholder 7"/>
          <p:cNvSpPr>
            <a:spLocks noGrp="1"/>
          </p:cNvSpPr>
          <p:nvPr>
            <p:ph type="ftr" sz="quarter" idx="11"/>
          </p:nvPr>
        </p:nvSpPr>
        <p:spPr/>
        <p:txBody>
          <a:bodyPr/>
          <a:lstStyle/>
          <a:p>
            <a:endParaRPr lang="de-AT"/>
          </a:p>
        </p:txBody>
      </p:sp>
      <p:sp>
        <p:nvSpPr>
          <p:cNvPr id="9" name="Slide Number Placeholder 8"/>
          <p:cNvSpPr>
            <a:spLocks noGrp="1"/>
          </p:cNvSpPr>
          <p:nvPr>
            <p:ph type="sldNum" sz="quarter" idx="12"/>
          </p:nvPr>
        </p:nvSpPr>
        <p:spPr/>
        <p:txBody>
          <a:bodyPr/>
          <a:lstStyle/>
          <a:p>
            <a:fld id="{991C75DE-8B62-4C26-9FD1-48CC688F2C1F}" type="slidenum">
              <a:rPr lang="de-AT" smtClean="0"/>
              <a:t>‹Nr.›</a:t>
            </a:fld>
            <a:endParaRPr lang="de-AT"/>
          </a:p>
        </p:txBody>
      </p:sp>
    </p:spTree>
    <p:extLst>
      <p:ext uri="{BB962C8B-B14F-4D97-AF65-F5344CB8AC3E}">
        <p14:creationId xmlns:p14="http://schemas.microsoft.com/office/powerpoint/2010/main" val="1317763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9CC2FE36-6497-48BF-80B4-47532511AFDA}" type="datetimeFigureOut">
              <a:rPr lang="de-AT" smtClean="0"/>
              <a:t>04.03.2024</a:t>
            </a:fld>
            <a:endParaRPr lang="de-AT"/>
          </a:p>
        </p:txBody>
      </p:sp>
      <p:sp>
        <p:nvSpPr>
          <p:cNvPr id="4" name="Footer Placeholder 3"/>
          <p:cNvSpPr>
            <a:spLocks noGrp="1"/>
          </p:cNvSpPr>
          <p:nvPr>
            <p:ph type="ftr" sz="quarter" idx="11"/>
          </p:nvPr>
        </p:nvSpPr>
        <p:spPr/>
        <p:txBody>
          <a:bodyPr/>
          <a:lstStyle/>
          <a:p>
            <a:endParaRPr lang="de-AT"/>
          </a:p>
        </p:txBody>
      </p:sp>
      <p:sp>
        <p:nvSpPr>
          <p:cNvPr id="5" name="Slide Number Placeholder 4"/>
          <p:cNvSpPr>
            <a:spLocks noGrp="1"/>
          </p:cNvSpPr>
          <p:nvPr>
            <p:ph type="sldNum" sz="quarter" idx="12"/>
          </p:nvPr>
        </p:nvSpPr>
        <p:spPr/>
        <p:txBody>
          <a:bodyPr/>
          <a:lstStyle/>
          <a:p>
            <a:fld id="{991C75DE-8B62-4C26-9FD1-48CC688F2C1F}" type="slidenum">
              <a:rPr lang="de-AT" smtClean="0"/>
              <a:t>‹Nr.›</a:t>
            </a:fld>
            <a:endParaRPr lang="de-AT"/>
          </a:p>
        </p:txBody>
      </p:sp>
    </p:spTree>
    <p:extLst>
      <p:ext uri="{BB962C8B-B14F-4D97-AF65-F5344CB8AC3E}">
        <p14:creationId xmlns:p14="http://schemas.microsoft.com/office/powerpoint/2010/main" val="2730394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C2FE36-6497-48BF-80B4-47532511AFDA}" type="datetimeFigureOut">
              <a:rPr lang="de-AT" smtClean="0"/>
              <a:t>04.03.2024</a:t>
            </a:fld>
            <a:endParaRPr lang="de-AT"/>
          </a:p>
        </p:txBody>
      </p:sp>
      <p:sp>
        <p:nvSpPr>
          <p:cNvPr id="3" name="Footer Placeholder 2"/>
          <p:cNvSpPr>
            <a:spLocks noGrp="1"/>
          </p:cNvSpPr>
          <p:nvPr>
            <p:ph type="ftr" sz="quarter" idx="11"/>
          </p:nvPr>
        </p:nvSpPr>
        <p:spPr/>
        <p:txBody>
          <a:bodyPr/>
          <a:lstStyle/>
          <a:p>
            <a:endParaRPr lang="de-AT"/>
          </a:p>
        </p:txBody>
      </p:sp>
      <p:sp>
        <p:nvSpPr>
          <p:cNvPr id="4" name="Slide Number Placeholder 3"/>
          <p:cNvSpPr>
            <a:spLocks noGrp="1"/>
          </p:cNvSpPr>
          <p:nvPr>
            <p:ph type="sldNum" sz="quarter" idx="12"/>
          </p:nvPr>
        </p:nvSpPr>
        <p:spPr/>
        <p:txBody>
          <a:bodyPr/>
          <a:lstStyle/>
          <a:p>
            <a:fld id="{991C75DE-8B62-4C26-9FD1-48CC688F2C1F}" type="slidenum">
              <a:rPr lang="de-AT" smtClean="0"/>
              <a:t>‹Nr.›</a:t>
            </a:fld>
            <a:endParaRPr lang="de-AT"/>
          </a:p>
        </p:txBody>
      </p:sp>
    </p:spTree>
    <p:extLst>
      <p:ext uri="{BB962C8B-B14F-4D97-AF65-F5344CB8AC3E}">
        <p14:creationId xmlns:p14="http://schemas.microsoft.com/office/powerpoint/2010/main" val="1515336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9CC2FE36-6497-48BF-80B4-47532511AFDA}" type="datetimeFigureOut">
              <a:rPr lang="de-AT" smtClean="0"/>
              <a:t>04.03.2024</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991C75DE-8B62-4C26-9FD1-48CC688F2C1F}" type="slidenum">
              <a:rPr lang="de-AT" smtClean="0"/>
              <a:t>‹Nr.›</a:t>
            </a:fld>
            <a:endParaRPr lang="de-AT"/>
          </a:p>
        </p:txBody>
      </p:sp>
    </p:spTree>
    <p:extLst>
      <p:ext uri="{BB962C8B-B14F-4D97-AF65-F5344CB8AC3E}">
        <p14:creationId xmlns:p14="http://schemas.microsoft.com/office/powerpoint/2010/main" val="1170859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9CC2FE36-6497-48BF-80B4-47532511AFDA}" type="datetimeFigureOut">
              <a:rPr lang="de-AT" smtClean="0"/>
              <a:t>04.03.2024</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991C75DE-8B62-4C26-9FD1-48CC688F2C1F}" type="slidenum">
              <a:rPr lang="de-AT" smtClean="0"/>
              <a:t>‹Nr.›</a:t>
            </a:fld>
            <a:endParaRPr lang="de-AT"/>
          </a:p>
        </p:txBody>
      </p:sp>
    </p:spTree>
    <p:extLst>
      <p:ext uri="{BB962C8B-B14F-4D97-AF65-F5344CB8AC3E}">
        <p14:creationId xmlns:p14="http://schemas.microsoft.com/office/powerpoint/2010/main" val="3613345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C2FE36-6497-48BF-80B4-47532511AFDA}" type="datetimeFigureOut">
              <a:rPr lang="de-AT" smtClean="0"/>
              <a:t>04.03.2024</a:t>
            </a:fld>
            <a:endParaRPr lang="de-A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C75DE-8B62-4C26-9FD1-48CC688F2C1F}" type="slidenum">
              <a:rPr lang="de-AT" smtClean="0"/>
              <a:t>‹Nr.›</a:t>
            </a:fld>
            <a:endParaRPr lang="de-AT"/>
          </a:p>
        </p:txBody>
      </p:sp>
    </p:spTree>
    <p:extLst>
      <p:ext uri="{BB962C8B-B14F-4D97-AF65-F5344CB8AC3E}">
        <p14:creationId xmlns:p14="http://schemas.microsoft.com/office/powerpoint/2010/main" val="1744337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javascript:WindowOpenGraphic('http://oami.eu.int/bulletin/rcd/2003/2003_003/000003595_0001/images/000003595_0001_1_source.jpg');" TargetMode="Externa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hyperlink" Target="javascript:WindowOpenGraphic('http://oami.eu.int/bulletin/rcd/2003/2003_007/000018148_0001/images/000018148_0001_1_source.jpg');" TargetMode="Externa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FOTOARCHIV\0 Bilder Kanzlei &amp; Homepage &amp; Mitarbeiter\Kanzleibilder KOLARIK NEU - 10-2014\Bilder Gebäude\Zumtobel_Gebauede_Nacht_08a.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2576" y="620688"/>
            <a:ext cx="7714952" cy="5143302"/>
          </a:xfrm>
          <a:prstGeom prst="rect">
            <a:avLst/>
          </a:prstGeom>
          <a:noFill/>
          <a:extLst>
            <a:ext uri="{909E8E84-426E-40DD-AFC4-6F175D3DCCD1}">
              <a14:hiddenFill xmlns:a14="http://schemas.microsoft.com/office/drawing/2010/main">
                <a:solidFill>
                  <a:srgbClr val="FFFFFF"/>
                </a:solidFill>
              </a14:hiddenFill>
            </a:ext>
          </a:extLst>
        </p:spPr>
      </p:pic>
      <p:sp>
        <p:nvSpPr>
          <p:cNvPr id="6" name="Ellipse 5"/>
          <p:cNvSpPr/>
          <p:nvPr/>
        </p:nvSpPr>
        <p:spPr>
          <a:xfrm>
            <a:off x="4572000" y="2132856"/>
            <a:ext cx="4752528" cy="4508124"/>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de-AT" sz="4000" dirty="0">
                <a:solidFill>
                  <a:schemeClr val="tx1">
                    <a:lumMod val="50000"/>
                    <a:lumOff val="50000"/>
                  </a:schemeClr>
                </a:solidFill>
                <a:latin typeface="Arial" panose="020B0604020202020204" pitchFamily="34" charset="0"/>
                <a:cs typeface="Arial" panose="020B0604020202020204" pitchFamily="34" charset="0"/>
              </a:rPr>
              <a:t>VOKUS</a:t>
            </a:r>
            <a:r>
              <a:rPr lang="de-DE" sz="4000" dirty="0">
                <a:solidFill>
                  <a:schemeClr val="bg2">
                    <a:lumMod val="50000"/>
                  </a:schemeClr>
                </a:solidFill>
              </a:rPr>
              <a:t>®</a:t>
            </a:r>
            <a:r>
              <a:rPr lang="de-AT" sz="4000" dirty="0">
                <a:solidFill>
                  <a:schemeClr val="tx1">
                    <a:lumMod val="50000"/>
                    <a:lumOff val="50000"/>
                  </a:schemeClr>
                </a:solidFill>
                <a:latin typeface="Arial" panose="020B0604020202020204" pitchFamily="34" charset="0"/>
                <a:cs typeface="Arial" panose="020B0604020202020204" pitchFamily="34" charset="0"/>
              </a:rPr>
              <a:t> </a:t>
            </a:r>
          </a:p>
          <a:p>
            <a:pPr algn="ctr"/>
            <a:r>
              <a:rPr lang="de-AT" sz="4000" dirty="0">
                <a:solidFill>
                  <a:schemeClr val="tx1">
                    <a:lumMod val="50000"/>
                    <a:lumOff val="50000"/>
                  </a:schemeClr>
                </a:solidFill>
                <a:latin typeface="Arial" panose="020B0604020202020204" pitchFamily="34" charset="0"/>
                <a:cs typeface="Arial" panose="020B0604020202020204" pitchFamily="34" charset="0"/>
              </a:rPr>
              <a:t>Stolpersteine</a:t>
            </a:r>
            <a:br>
              <a:rPr lang="de-AT" sz="4000" dirty="0">
                <a:solidFill>
                  <a:schemeClr val="tx1">
                    <a:lumMod val="50000"/>
                    <a:lumOff val="50000"/>
                  </a:schemeClr>
                </a:solidFill>
                <a:latin typeface="Arial" panose="020B0604020202020204" pitchFamily="34" charset="0"/>
                <a:cs typeface="Arial" panose="020B0604020202020204" pitchFamily="34" charset="0"/>
              </a:rPr>
            </a:br>
            <a:r>
              <a:rPr lang="de-AT" sz="4000" dirty="0">
                <a:solidFill>
                  <a:schemeClr val="tx1">
                    <a:lumMod val="50000"/>
                    <a:lumOff val="50000"/>
                  </a:schemeClr>
                </a:solidFill>
                <a:latin typeface="Arial" panose="020B0604020202020204" pitchFamily="34" charset="0"/>
                <a:cs typeface="Arial" panose="020B0604020202020204" pitchFamily="34" charset="0"/>
              </a:rPr>
              <a:t>Marken- und</a:t>
            </a:r>
            <a:br>
              <a:rPr lang="de-AT" sz="4000" dirty="0">
                <a:solidFill>
                  <a:schemeClr val="tx1">
                    <a:lumMod val="50000"/>
                    <a:lumOff val="50000"/>
                  </a:schemeClr>
                </a:solidFill>
                <a:latin typeface="Arial" panose="020B0604020202020204" pitchFamily="34" charset="0"/>
                <a:cs typeface="Arial" panose="020B0604020202020204" pitchFamily="34" charset="0"/>
              </a:rPr>
            </a:br>
            <a:r>
              <a:rPr lang="de-AT" sz="4000" dirty="0">
                <a:solidFill>
                  <a:schemeClr val="tx1">
                    <a:lumMod val="50000"/>
                    <a:lumOff val="50000"/>
                  </a:schemeClr>
                </a:solidFill>
                <a:latin typeface="Arial" panose="020B0604020202020204" pitchFamily="34" charset="0"/>
                <a:cs typeface="Arial" panose="020B0604020202020204" pitchFamily="34" charset="0"/>
              </a:rPr>
              <a:t>Designschutz</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0227" y="0"/>
            <a:ext cx="3483773" cy="491538"/>
          </a:xfrm>
          <a:prstGeom prst="rect">
            <a:avLst/>
          </a:prstGeom>
        </p:spPr>
      </p:pic>
    </p:spTree>
    <p:extLst>
      <p:ext uri="{BB962C8B-B14F-4D97-AF65-F5344CB8AC3E}">
        <p14:creationId xmlns:p14="http://schemas.microsoft.com/office/powerpoint/2010/main" val="1231462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457200" y="224840"/>
            <a:ext cx="8229600" cy="1284364"/>
          </a:xfrm>
          <a:prstGeom prst="rect">
            <a:avLst/>
          </a:prstGeom>
          <a:solidFill>
            <a:srgbClr val="AF1418"/>
          </a:solidFill>
          <a:ln w="9525">
            <a:noFill/>
            <a:miter lim="800000"/>
            <a:headEnd/>
            <a:tailEnd/>
          </a:ln>
        </p:spPr>
        <p:txBody>
          <a:bodyPr anchor="ctr"/>
          <a:lstStyle/>
          <a:p>
            <a:pPr algn="ctr"/>
            <a:r>
              <a:rPr lang="de-DE" sz="4400" dirty="0">
                <a:solidFill>
                  <a:schemeClr val="bg1"/>
                </a:solidFill>
              </a:rPr>
              <a:t>Individual- </a:t>
            </a:r>
            <a:r>
              <a:rPr lang="de-DE" sz="4400" dirty="0" err="1">
                <a:solidFill>
                  <a:schemeClr val="bg1"/>
                </a:solidFill>
              </a:rPr>
              <a:t>vs</a:t>
            </a:r>
            <a:r>
              <a:rPr lang="de-DE" sz="4400" dirty="0">
                <a:solidFill>
                  <a:schemeClr val="bg1"/>
                </a:solidFill>
              </a:rPr>
              <a:t> Gewährleistungsmarke</a:t>
            </a:r>
          </a:p>
        </p:txBody>
      </p:sp>
      <p:sp>
        <p:nvSpPr>
          <p:cNvPr id="5" name="Inhaltsplatzhalter 2">
            <a:extLst>
              <a:ext uri="{FF2B5EF4-FFF2-40B4-BE49-F238E27FC236}">
                <a16:creationId xmlns:a16="http://schemas.microsoft.com/office/drawing/2014/main" id="{D1FC0E18-2AF8-40D2-BA4D-C841197EAEB1}"/>
              </a:ext>
            </a:extLst>
          </p:cNvPr>
          <p:cNvSpPr txBox="1">
            <a:spLocks/>
          </p:cNvSpPr>
          <p:nvPr/>
        </p:nvSpPr>
        <p:spPr>
          <a:xfrm>
            <a:off x="370658" y="3429000"/>
            <a:ext cx="8229600" cy="45862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lvl="1" indent="-180975">
              <a:buClr>
                <a:srgbClr val="C00000"/>
              </a:buClr>
              <a:buFont typeface="Calibri" panose="020F0502020204030204" pitchFamily="34" charset="0"/>
              <a:buChar char="+"/>
            </a:pPr>
            <a:endParaRPr lang="de-AT" sz="18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361950" lvl="1" indent="-180975">
              <a:buClr>
                <a:srgbClr val="C00000"/>
              </a:buClr>
              <a:buFont typeface="Calibri" panose="020F0502020204030204" pitchFamily="34" charset="0"/>
              <a:buChar char="+"/>
            </a:pPr>
            <a:endParaRPr lang="de-AT" sz="18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9" name="Inhaltsplatzhalter 8">
            <a:extLst>
              <a:ext uri="{FF2B5EF4-FFF2-40B4-BE49-F238E27FC236}">
                <a16:creationId xmlns:a16="http://schemas.microsoft.com/office/drawing/2014/main" id="{8B8CD205-6610-45E2-BD0A-9E091B85BE9B}"/>
              </a:ext>
            </a:extLst>
          </p:cNvPr>
          <p:cNvSpPr>
            <a:spLocks noGrp="1"/>
          </p:cNvSpPr>
          <p:nvPr>
            <p:ph idx="1"/>
          </p:nvPr>
        </p:nvSpPr>
        <p:spPr>
          <a:xfrm>
            <a:off x="628650" y="1590675"/>
            <a:ext cx="7886700" cy="4586288"/>
          </a:xfrm>
        </p:spPr>
        <p:txBody>
          <a:bodyPr>
            <a:normAutofit/>
          </a:bodyPr>
          <a:lstStyle/>
          <a:p>
            <a:pPr>
              <a:buClr>
                <a:srgbClr val="C00000"/>
              </a:buClr>
              <a:buFont typeface="Calibri" panose="020F0502020204030204" pitchFamily="34" charset="0"/>
              <a:buChar char="+"/>
            </a:pPr>
            <a:r>
              <a:rPr lang="de-DE" dirty="0"/>
              <a:t>Sie unterscheiden sich in ihrer Funktion, aber auch in einigen formalen Aspekten. </a:t>
            </a:r>
          </a:p>
          <a:p>
            <a:pPr>
              <a:buClr>
                <a:srgbClr val="C00000"/>
              </a:buClr>
              <a:buFont typeface="Calibri" panose="020F0502020204030204" pitchFamily="34" charset="0"/>
              <a:buChar char="+"/>
            </a:pPr>
            <a:r>
              <a:rPr lang="de-DE" dirty="0"/>
              <a:t>Die Gewährleistungsmarke ist ein Zeichen, mit der </a:t>
            </a:r>
            <a:r>
              <a:rPr lang="de-DE" dirty="0">
                <a:solidFill>
                  <a:srgbClr val="C00000"/>
                </a:solidFill>
              </a:rPr>
              <a:t>bestimmte Eigenschaften </a:t>
            </a:r>
            <a:r>
              <a:rPr lang="de-DE" dirty="0"/>
              <a:t>der Waren und Dienstleistungen bescheinigt werden sollen (beispielsweise ihre </a:t>
            </a:r>
            <a:r>
              <a:rPr lang="de-DE" dirty="0">
                <a:solidFill>
                  <a:srgbClr val="C00000"/>
                </a:solidFill>
              </a:rPr>
              <a:t>Qualität</a:t>
            </a:r>
            <a:r>
              <a:rPr lang="de-DE" dirty="0"/>
              <a:t>). </a:t>
            </a:r>
          </a:p>
          <a:p>
            <a:pPr>
              <a:buClr>
                <a:srgbClr val="C00000"/>
              </a:buClr>
              <a:buFont typeface="Calibri" panose="020F0502020204030204" pitchFamily="34" charset="0"/>
              <a:buChar char="+"/>
            </a:pPr>
            <a:r>
              <a:rPr lang="de-DE" dirty="0">
                <a:solidFill>
                  <a:srgbClr val="C00000"/>
                </a:solidFill>
              </a:rPr>
              <a:t>Achtung: </a:t>
            </a:r>
            <a:r>
              <a:rPr lang="de-DE" dirty="0"/>
              <a:t>Neutralitätspflicht des Inhabers, er darf selber keine Gewährleistung für die eigenen Waren oder Dienstleistungen geben</a:t>
            </a:r>
          </a:p>
          <a:p>
            <a:pPr>
              <a:buClr>
                <a:srgbClr val="C00000"/>
              </a:buClr>
              <a:buFont typeface="Calibri" panose="020F0502020204030204" pitchFamily="34" charset="0"/>
              <a:buChar char="+"/>
            </a:pPr>
            <a:r>
              <a:rPr lang="de-DE" dirty="0"/>
              <a:t>Errichtung einer gesonderten Satzung</a:t>
            </a:r>
            <a:endParaRPr lang="de-AT" dirty="0"/>
          </a:p>
        </p:txBody>
      </p:sp>
    </p:spTree>
    <p:extLst>
      <p:ext uri="{BB962C8B-B14F-4D97-AF65-F5344CB8AC3E}">
        <p14:creationId xmlns:p14="http://schemas.microsoft.com/office/powerpoint/2010/main" val="2729562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1F85E19-2043-423A-B3CB-A64FD766BFC0}"/>
              </a:ext>
            </a:extLst>
          </p:cNvPr>
          <p:cNvSpPr>
            <a:spLocks noGrp="1"/>
          </p:cNvSpPr>
          <p:nvPr>
            <p:ph idx="1"/>
          </p:nvPr>
        </p:nvSpPr>
        <p:spPr>
          <a:xfrm>
            <a:off x="628650" y="621437"/>
            <a:ext cx="7886700" cy="5555526"/>
          </a:xfrm>
        </p:spPr>
        <p:txBody>
          <a:bodyPr/>
          <a:lstStyle/>
          <a:p>
            <a:pPr marL="0" indent="0">
              <a:buNone/>
            </a:pPr>
            <a:r>
              <a:rPr lang="de-AT" dirty="0"/>
              <a:t>Beispiele </a:t>
            </a:r>
            <a:r>
              <a:rPr lang="de-AT" sz="1600" dirty="0"/>
              <a:t>(502 Anmeldungen davon 313 Registrierungen (Stand 02.11.2022):</a:t>
            </a:r>
          </a:p>
          <a:p>
            <a:pPr marL="0" indent="0">
              <a:buNone/>
            </a:pPr>
            <a:endParaRPr lang="de-AT" dirty="0"/>
          </a:p>
          <a:p>
            <a:pPr marL="0" indent="0">
              <a:buNone/>
            </a:pPr>
            <a:endParaRPr lang="de-AT" dirty="0"/>
          </a:p>
        </p:txBody>
      </p:sp>
      <p:pic>
        <p:nvPicPr>
          <p:cNvPr id="5" name="Grafik 4">
            <a:extLst>
              <a:ext uri="{FF2B5EF4-FFF2-40B4-BE49-F238E27FC236}">
                <a16:creationId xmlns:a16="http://schemas.microsoft.com/office/drawing/2014/main" id="{22674541-A5F3-4798-9F18-8EAE698B85BD}"/>
              </a:ext>
            </a:extLst>
          </p:cNvPr>
          <p:cNvPicPr>
            <a:picLocks noChangeAspect="1"/>
          </p:cNvPicPr>
          <p:nvPr/>
        </p:nvPicPr>
        <p:blipFill>
          <a:blip r:embed="rId2"/>
          <a:stretch>
            <a:fillRect/>
          </a:stretch>
        </p:blipFill>
        <p:spPr>
          <a:xfrm>
            <a:off x="286349" y="1238238"/>
            <a:ext cx="2019582" cy="1505160"/>
          </a:xfrm>
          <a:prstGeom prst="rect">
            <a:avLst/>
          </a:prstGeom>
        </p:spPr>
      </p:pic>
      <p:sp>
        <p:nvSpPr>
          <p:cNvPr id="8" name="Textfeld 7">
            <a:extLst>
              <a:ext uri="{FF2B5EF4-FFF2-40B4-BE49-F238E27FC236}">
                <a16:creationId xmlns:a16="http://schemas.microsoft.com/office/drawing/2014/main" id="{DE0D694E-A39D-454C-B411-72AFCB869F14}"/>
              </a:ext>
            </a:extLst>
          </p:cNvPr>
          <p:cNvSpPr txBox="1"/>
          <p:nvPr/>
        </p:nvSpPr>
        <p:spPr>
          <a:xfrm>
            <a:off x="2201662" y="1686757"/>
            <a:ext cx="6313688" cy="646331"/>
          </a:xfrm>
          <a:prstGeom prst="rect">
            <a:avLst/>
          </a:prstGeom>
          <a:noFill/>
        </p:spPr>
        <p:txBody>
          <a:bodyPr wrap="square" rtlCol="0">
            <a:spAutoFit/>
          </a:bodyPr>
          <a:lstStyle/>
          <a:p>
            <a:r>
              <a:rPr lang="de-AT" dirty="0"/>
              <a:t>Inhaber: Prüfgemeinschaft Mauerbohrer e.V. (CTM 017321738)</a:t>
            </a:r>
          </a:p>
          <a:p>
            <a:r>
              <a:rPr lang="de-AT" dirty="0"/>
              <a:t>Klasse 7: Werkzeuge, […] insb Bohrer …</a:t>
            </a:r>
          </a:p>
        </p:txBody>
      </p:sp>
      <p:pic>
        <p:nvPicPr>
          <p:cNvPr id="10" name="Grafik 9">
            <a:extLst>
              <a:ext uri="{FF2B5EF4-FFF2-40B4-BE49-F238E27FC236}">
                <a16:creationId xmlns:a16="http://schemas.microsoft.com/office/drawing/2014/main" id="{A43D969A-00DB-427E-BECB-B52F17F4BEFB}"/>
              </a:ext>
            </a:extLst>
          </p:cNvPr>
          <p:cNvPicPr>
            <a:picLocks noChangeAspect="1"/>
          </p:cNvPicPr>
          <p:nvPr/>
        </p:nvPicPr>
        <p:blipFill rotWithShape="1">
          <a:blip r:embed="rId3"/>
          <a:srcRect t="25075" b="6387"/>
          <a:stretch/>
        </p:blipFill>
        <p:spPr>
          <a:xfrm>
            <a:off x="740039" y="3007310"/>
            <a:ext cx="2545776" cy="843379"/>
          </a:xfrm>
          <a:prstGeom prst="rect">
            <a:avLst/>
          </a:prstGeom>
        </p:spPr>
      </p:pic>
      <p:sp>
        <p:nvSpPr>
          <p:cNvPr id="11" name="Textfeld 10">
            <a:extLst>
              <a:ext uri="{FF2B5EF4-FFF2-40B4-BE49-F238E27FC236}">
                <a16:creationId xmlns:a16="http://schemas.microsoft.com/office/drawing/2014/main" id="{AE27F83C-187E-4CD2-A675-59A26B2B680E}"/>
              </a:ext>
            </a:extLst>
          </p:cNvPr>
          <p:cNvSpPr txBox="1"/>
          <p:nvPr/>
        </p:nvSpPr>
        <p:spPr>
          <a:xfrm>
            <a:off x="3464183" y="2882544"/>
            <a:ext cx="4788008" cy="1477328"/>
          </a:xfrm>
          <a:prstGeom prst="rect">
            <a:avLst/>
          </a:prstGeom>
          <a:noFill/>
        </p:spPr>
        <p:txBody>
          <a:bodyPr wrap="square" rtlCol="0">
            <a:spAutoFit/>
          </a:bodyPr>
          <a:lstStyle/>
          <a:p>
            <a:r>
              <a:rPr lang="de-AT" dirty="0"/>
              <a:t>Inhaber: SafeShops.be (CTM 017384496)</a:t>
            </a:r>
          </a:p>
          <a:p>
            <a:pPr algn="just"/>
            <a:r>
              <a:rPr lang="de-AT" dirty="0"/>
              <a:t>Klasse 35: </a:t>
            </a:r>
            <a:r>
              <a:rPr lang="de-DE" dirty="0"/>
              <a:t>Dienstleistungen des elektronischen Handels, nämlich Verbraucherberatung mittels Telekommunikationsnetzwerken für Werbe- und Verkaufszwecke; …</a:t>
            </a:r>
            <a:endParaRPr lang="de-AT" dirty="0"/>
          </a:p>
        </p:txBody>
      </p:sp>
      <p:pic>
        <p:nvPicPr>
          <p:cNvPr id="13" name="Grafik 12">
            <a:extLst>
              <a:ext uri="{FF2B5EF4-FFF2-40B4-BE49-F238E27FC236}">
                <a16:creationId xmlns:a16="http://schemas.microsoft.com/office/drawing/2014/main" id="{9F589DE1-8C67-49EC-AD85-B4918383CFE5}"/>
              </a:ext>
            </a:extLst>
          </p:cNvPr>
          <p:cNvPicPr>
            <a:picLocks noChangeAspect="1"/>
          </p:cNvPicPr>
          <p:nvPr/>
        </p:nvPicPr>
        <p:blipFill>
          <a:blip r:embed="rId4"/>
          <a:stretch>
            <a:fillRect/>
          </a:stretch>
        </p:blipFill>
        <p:spPr>
          <a:xfrm>
            <a:off x="548990" y="4695958"/>
            <a:ext cx="1867161" cy="1686160"/>
          </a:xfrm>
          <a:prstGeom prst="rect">
            <a:avLst/>
          </a:prstGeom>
        </p:spPr>
      </p:pic>
      <p:pic>
        <p:nvPicPr>
          <p:cNvPr id="15" name="Grafik 14">
            <a:extLst>
              <a:ext uri="{FF2B5EF4-FFF2-40B4-BE49-F238E27FC236}">
                <a16:creationId xmlns:a16="http://schemas.microsoft.com/office/drawing/2014/main" id="{5758B324-BA3E-47B5-A7B0-211D8D55CCEF}"/>
              </a:ext>
            </a:extLst>
          </p:cNvPr>
          <p:cNvPicPr>
            <a:picLocks noChangeAspect="1"/>
          </p:cNvPicPr>
          <p:nvPr/>
        </p:nvPicPr>
        <p:blipFill>
          <a:blip r:embed="rId5"/>
          <a:stretch>
            <a:fillRect/>
          </a:stretch>
        </p:blipFill>
        <p:spPr>
          <a:xfrm>
            <a:off x="2722168" y="4524911"/>
            <a:ext cx="1829055" cy="2124371"/>
          </a:xfrm>
          <a:prstGeom prst="rect">
            <a:avLst/>
          </a:prstGeom>
        </p:spPr>
      </p:pic>
      <p:pic>
        <p:nvPicPr>
          <p:cNvPr id="17" name="Grafik 16">
            <a:extLst>
              <a:ext uri="{FF2B5EF4-FFF2-40B4-BE49-F238E27FC236}">
                <a16:creationId xmlns:a16="http://schemas.microsoft.com/office/drawing/2014/main" id="{B13DA8E0-F586-4957-A027-91DF8C8341E0}"/>
              </a:ext>
            </a:extLst>
          </p:cNvPr>
          <p:cNvPicPr>
            <a:picLocks noChangeAspect="1"/>
          </p:cNvPicPr>
          <p:nvPr/>
        </p:nvPicPr>
        <p:blipFill>
          <a:blip r:embed="rId6"/>
          <a:stretch>
            <a:fillRect/>
          </a:stretch>
        </p:blipFill>
        <p:spPr>
          <a:xfrm>
            <a:off x="4690005" y="4550621"/>
            <a:ext cx="1695687" cy="2105319"/>
          </a:xfrm>
          <a:prstGeom prst="rect">
            <a:avLst/>
          </a:prstGeom>
        </p:spPr>
      </p:pic>
      <p:pic>
        <p:nvPicPr>
          <p:cNvPr id="19" name="Grafik 18">
            <a:extLst>
              <a:ext uri="{FF2B5EF4-FFF2-40B4-BE49-F238E27FC236}">
                <a16:creationId xmlns:a16="http://schemas.microsoft.com/office/drawing/2014/main" id="{C59CC990-5262-4DC3-87C4-59F9211F861E}"/>
              </a:ext>
            </a:extLst>
          </p:cNvPr>
          <p:cNvPicPr>
            <a:picLocks noChangeAspect="1"/>
          </p:cNvPicPr>
          <p:nvPr/>
        </p:nvPicPr>
        <p:blipFill>
          <a:blip r:embed="rId7"/>
          <a:stretch>
            <a:fillRect/>
          </a:stretch>
        </p:blipFill>
        <p:spPr>
          <a:xfrm>
            <a:off x="6489820" y="4791221"/>
            <a:ext cx="1762371" cy="1495634"/>
          </a:xfrm>
          <a:prstGeom prst="rect">
            <a:avLst/>
          </a:prstGeom>
        </p:spPr>
      </p:pic>
    </p:spTree>
    <p:extLst>
      <p:ext uri="{BB962C8B-B14F-4D97-AF65-F5344CB8AC3E}">
        <p14:creationId xmlns:p14="http://schemas.microsoft.com/office/powerpoint/2010/main" val="2259139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468313" y="260350"/>
            <a:ext cx="8229600" cy="1143000"/>
          </a:xfrm>
          <a:prstGeom prst="rect">
            <a:avLst/>
          </a:prstGeom>
          <a:solidFill>
            <a:srgbClr val="AF1418"/>
          </a:solidFill>
          <a:ln w="9525">
            <a:noFill/>
            <a:miter lim="800000"/>
            <a:headEnd/>
            <a:tailEnd/>
          </a:ln>
        </p:spPr>
        <p:txBody>
          <a:bodyPr anchor="ctr"/>
          <a:lstStyle/>
          <a:p>
            <a:pPr algn="ctr"/>
            <a:r>
              <a:rPr lang="de-DE" sz="4400" dirty="0">
                <a:solidFill>
                  <a:schemeClr val="bg1"/>
                </a:solidFill>
              </a:rPr>
              <a:t>„Franchise-Klassen“</a:t>
            </a:r>
          </a:p>
        </p:txBody>
      </p:sp>
      <p:sp>
        <p:nvSpPr>
          <p:cNvPr id="5" name="Inhaltsplatzhalter 2">
            <a:extLst>
              <a:ext uri="{FF2B5EF4-FFF2-40B4-BE49-F238E27FC236}">
                <a16:creationId xmlns:a16="http://schemas.microsoft.com/office/drawing/2014/main" id="{D1FC0E18-2AF8-40D2-BA4D-C841197EAEB1}"/>
              </a:ext>
            </a:extLst>
          </p:cNvPr>
          <p:cNvSpPr txBox="1">
            <a:spLocks/>
          </p:cNvSpPr>
          <p:nvPr/>
        </p:nvSpPr>
        <p:spPr>
          <a:xfrm>
            <a:off x="370658" y="3429000"/>
            <a:ext cx="8229600" cy="45862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lvl="1" indent="-180975">
              <a:buClr>
                <a:srgbClr val="C00000"/>
              </a:buClr>
              <a:buFont typeface="Calibri" panose="020F0502020204030204" pitchFamily="34" charset="0"/>
              <a:buChar char="+"/>
            </a:pPr>
            <a:endParaRPr lang="de-AT" sz="18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361950" lvl="1" indent="-180975">
              <a:buClr>
                <a:srgbClr val="C00000"/>
              </a:buClr>
              <a:buFont typeface="Calibri" panose="020F0502020204030204" pitchFamily="34" charset="0"/>
              <a:buChar char="+"/>
            </a:pPr>
            <a:endParaRPr lang="de-AT" sz="18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8" name="Inhaltsplatzhalter 5">
            <a:extLst>
              <a:ext uri="{FF2B5EF4-FFF2-40B4-BE49-F238E27FC236}">
                <a16:creationId xmlns:a16="http://schemas.microsoft.com/office/drawing/2014/main" id="{D17F7550-FB45-4067-B5A7-8EA66A09E69D}"/>
              </a:ext>
            </a:extLst>
          </p:cNvPr>
          <p:cNvSpPr>
            <a:spLocks noGrp="1"/>
          </p:cNvSpPr>
          <p:nvPr>
            <p:ph idx="1"/>
          </p:nvPr>
        </p:nvSpPr>
        <p:spPr>
          <a:xfrm>
            <a:off x="457200" y="1600200"/>
            <a:ext cx="8229600" cy="4637112"/>
          </a:xfrm>
        </p:spPr>
        <p:txBody>
          <a:bodyPr>
            <a:normAutofit fontScale="92500" lnSpcReduction="20000"/>
          </a:bodyPr>
          <a:lstStyle/>
          <a:p>
            <a:pPr>
              <a:buClr>
                <a:srgbClr val="C00000"/>
              </a:buClr>
              <a:buFont typeface="Calibri" panose="020F0502020204030204" pitchFamily="34" charset="0"/>
              <a:buChar char="+"/>
            </a:pPr>
            <a:r>
              <a:rPr lang="de-DE" altLang="de-DE" sz="3200" dirty="0"/>
              <a:t>Die Oberbegriffe aus der Nizzaer Klassifikation sind zur „verfeinern“ (</a:t>
            </a:r>
            <a:r>
              <a:rPr lang="de-DE" altLang="de-DE" sz="3200" dirty="0" err="1"/>
              <a:t>insb</a:t>
            </a:r>
            <a:r>
              <a:rPr lang="de-DE" altLang="de-DE" sz="3200" dirty="0"/>
              <a:t> </a:t>
            </a:r>
            <a:r>
              <a:rPr lang="de-DE" altLang="de-DE" sz="3200" dirty="0" err="1"/>
              <a:t>wg</a:t>
            </a:r>
            <a:r>
              <a:rPr lang="de-DE" altLang="de-DE" sz="3200" dirty="0"/>
              <a:t> IP-Translator </a:t>
            </a:r>
            <a:r>
              <a:rPr lang="de-DE" altLang="de-DE" sz="3200" dirty="0" err="1"/>
              <a:t>Ent</a:t>
            </a:r>
            <a:r>
              <a:rPr lang="de-DE" altLang="de-DE" sz="3200" dirty="0"/>
              <a:t>)</a:t>
            </a:r>
          </a:p>
          <a:p>
            <a:pPr>
              <a:buClr>
                <a:srgbClr val="C00000"/>
              </a:buClr>
              <a:buFont typeface="Calibri" panose="020F0502020204030204" pitchFamily="34" charset="0"/>
              <a:buChar char="+"/>
            </a:pPr>
            <a:r>
              <a:rPr lang="de-DE" altLang="de-DE" sz="3200" dirty="0"/>
              <a:t>Denken Sie an:</a:t>
            </a:r>
          </a:p>
          <a:p>
            <a:pPr lvl="1">
              <a:buClr>
                <a:srgbClr val="C00000"/>
              </a:buClr>
              <a:buFont typeface="Calibri" panose="020F0502020204030204" pitchFamily="34" charset="0"/>
              <a:buChar char="+"/>
            </a:pPr>
            <a:r>
              <a:rPr lang="de-DE" altLang="de-DE" sz="2800" dirty="0"/>
              <a:t>„mobile Applikationen“ (Software? ), (Kl. 9) </a:t>
            </a:r>
          </a:p>
          <a:p>
            <a:pPr lvl="1">
              <a:buClr>
                <a:srgbClr val="C00000"/>
              </a:buClr>
              <a:buFont typeface="Calibri" panose="020F0502020204030204" pitchFamily="34" charset="0"/>
              <a:buChar char="+"/>
            </a:pPr>
            <a:r>
              <a:rPr lang="de-DE" altLang="de-DE" sz="2800" dirty="0"/>
              <a:t>Unterrichtsmaterial (Kl. 16)</a:t>
            </a:r>
          </a:p>
          <a:p>
            <a:pPr lvl="1">
              <a:buClr>
                <a:srgbClr val="C00000"/>
              </a:buClr>
              <a:buFont typeface="Calibri" panose="020F0502020204030204" pitchFamily="34" charset="0"/>
              <a:buChar char="+"/>
            </a:pPr>
            <a:r>
              <a:rPr lang="de-DE" altLang="de-DE" sz="2800" dirty="0"/>
              <a:t>DL eines FG (mit näheren Angaben), (Kl. 35)</a:t>
            </a:r>
          </a:p>
          <a:p>
            <a:pPr lvl="1">
              <a:buClr>
                <a:srgbClr val="C00000"/>
              </a:buClr>
              <a:buFont typeface="Calibri" panose="020F0502020204030204" pitchFamily="34" charset="0"/>
              <a:buChar char="+"/>
            </a:pPr>
            <a:r>
              <a:rPr lang="de-DE" altLang="de-DE" sz="2800" dirty="0"/>
              <a:t>Schulungen, Ausbildungen in Bezug auf GF von Franchise-Unternehmen (Kl. 41)</a:t>
            </a:r>
          </a:p>
          <a:p>
            <a:pPr lvl="1">
              <a:buClr>
                <a:srgbClr val="C00000"/>
              </a:buClr>
              <a:buFont typeface="Calibri" panose="020F0502020204030204" pitchFamily="34" charset="0"/>
              <a:buChar char="+"/>
            </a:pPr>
            <a:r>
              <a:rPr lang="de-DE" altLang="de-DE" sz="2800" dirty="0"/>
              <a:t>Lizenzierung von Franchising-Konzepten, Lizenzierung geistigen Eigentums (Kl. 45)</a:t>
            </a:r>
          </a:p>
          <a:p>
            <a:pPr marL="457200" lvl="1" indent="0">
              <a:buClr>
                <a:srgbClr val="C00000"/>
              </a:buClr>
              <a:buNone/>
            </a:pPr>
            <a:endParaRPr lang="de-DE" altLang="de-DE" sz="2800" dirty="0"/>
          </a:p>
          <a:p>
            <a:pPr>
              <a:buClr>
                <a:srgbClr val="C00000"/>
              </a:buClr>
              <a:buFont typeface="Calibri" panose="020F0502020204030204" pitchFamily="34" charset="0"/>
              <a:buChar char="+"/>
            </a:pPr>
            <a:r>
              <a:rPr lang="de-DE" altLang="de-DE" sz="3200" dirty="0">
                <a:solidFill>
                  <a:srgbClr val="C00000"/>
                </a:solidFill>
              </a:rPr>
              <a:t>Achtung: </a:t>
            </a:r>
            <a:r>
              <a:rPr lang="de-DE" altLang="de-DE" sz="3200" dirty="0"/>
              <a:t>nachträgliche Erweiterung kostet / schlechtere Priorität der erweiterten Klassen</a:t>
            </a:r>
          </a:p>
          <a:p>
            <a:pPr lvl="1">
              <a:buClr>
                <a:srgbClr val="C00000"/>
              </a:buClr>
              <a:buFont typeface="Calibri" panose="020F0502020204030204" pitchFamily="34" charset="0"/>
              <a:buChar char="+"/>
            </a:pPr>
            <a:endParaRPr lang="de-DE" altLang="de-DE" sz="2800" dirty="0"/>
          </a:p>
        </p:txBody>
      </p:sp>
    </p:spTree>
    <p:extLst>
      <p:ext uri="{BB962C8B-B14F-4D97-AF65-F5344CB8AC3E}">
        <p14:creationId xmlns:p14="http://schemas.microsoft.com/office/powerpoint/2010/main" val="4037259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468313" y="260350"/>
            <a:ext cx="8229600" cy="1143000"/>
          </a:xfrm>
          <a:prstGeom prst="rect">
            <a:avLst/>
          </a:prstGeom>
          <a:solidFill>
            <a:srgbClr val="AF1418"/>
          </a:solidFill>
          <a:ln w="9525">
            <a:noFill/>
            <a:miter lim="800000"/>
            <a:headEnd/>
            <a:tailEnd/>
          </a:ln>
        </p:spPr>
        <p:txBody>
          <a:bodyPr anchor="ctr"/>
          <a:lstStyle/>
          <a:p>
            <a:pPr algn="ctr"/>
            <a:r>
              <a:rPr lang="de-DE" sz="4400" dirty="0">
                <a:solidFill>
                  <a:schemeClr val="bg1"/>
                </a:solidFill>
              </a:rPr>
              <a:t>Anpassung der Markenstrategie</a:t>
            </a:r>
          </a:p>
        </p:txBody>
      </p:sp>
      <p:sp>
        <p:nvSpPr>
          <p:cNvPr id="3" name="Inhaltsplatzhalter 2"/>
          <p:cNvSpPr>
            <a:spLocks noGrp="1"/>
          </p:cNvSpPr>
          <p:nvPr>
            <p:ph idx="1"/>
          </p:nvPr>
        </p:nvSpPr>
        <p:spPr/>
        <p:txBody>
          <a:bodyPr>
            <a:normAutofit/>
          </a:bodyPr>
          <a:lstStyle/>
          <a:p>
            <a:pPr marL="0" indent="0">
              <a:buNone/>
            </a:pPr>
            <a:r>
              <a:rPr lang="de-AT" sz="2800" dirty="0"/>
              <a:t>	</a:t>
            </a:r>
            <a:endParaRPr lang="de-DE" dirty="0"/>
          </a:p>
          <a:p>
            <a:endParaRPr lang="de-AT" dirty="0"/>
          </a:p>
        </p:txBody>
      </p:sp>
      <p:sp>
        <p:nvSpPr>
          <p:cNvPr id="5" name="Inhaltsplatzhalter 2">
            <a:extLst>
              <a:ext uri="{FF2B5EF4-FFF2-40B4-BE49-F238E27FC236}">
                <a16:creationId xmlns:a16="http://schemas.microsoft.com/office/drawing/2014/main" id="{D1FC0E18-2AF8-40D2-BA4D-C841197EAEB1}"/>
              </a:ext>
            </a:extLst>
          </p:cNvPr>
          <p:cNvSpPr txBox="1">
            <a:spLocks/>
          </p:cNvSpPr>
          <p:nvPr/>
        </p:nvSpPr>
        <p:spPr>
          <a:xfrm>
            <a:off x="468313" y="1590675"/>
            <a:ext cx="8229600" cy="45862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8175" lvl="2" indent="0">
              <a:buClr>
                <a:srgbClr val="C00000"/>
              </a:buClr>
              <a:buNone/>
            </a:pPr>
            <a:endParaRPr lang="de-AT" sz="14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361950" lvl="1" indent="-180975">
              <a:buClr>
                <a:srgbClr val="C00000"/>
              </a:buClr>
              <a:buFont typeface="Calibri" panose="020F0502020204030204" pitchFamily="34" charset="0"/>
              <a:buChar char="+"/>
            </a:pPr>
            <a:endParaRPr lang="de-AT" sz="18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361950" lvl="1" indent="-180975">
              <a:buClr>
                <a:srgbClr val="C00000"/>
              </a:buClr>
              <a:buFont typeface="Calibri" panose="020F0502020204030204" pitchFamily="34" charset="0"/>
              <a:buChar char="+"/>
            </a:pPr>
            <a:endParaRPr lang="de-AT" sz="18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graphicFrame>
        <p:nvGraphicFramePr>
          <p:cNvPr id="6" name="Diagramm 5">
            <a:extLst>
              <a:ext uri="{FF2B5EF4-FFF2-40B4-BE49-F238E27FC236}">
                <a16:creationId xmlns:a16="http://schemas.microsoft.com/office/drawing/2014/main" id="{9219323D-9868-4397-8D45-8B381492EB89}"/>
              </a:ext>
            </a:extLst>
          </p:cNvPr>
          <p:cNvGraphicFramePr/>
          <p:nvPr/>
        </p:nvGraphicFramePr>
        <p:xfrm>
          <a:off x="373114" y="1629098"/>
          <a:ext cx="4233303"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m 6">
            <a:extLst>
              <a:ext uri="{FF2B5EF4-FFF2-40B4-BE49-F238E27FC236}">
                <a16:creationId xmlns:a16="http://schemas.microsoft.com/office/drawing/2014/main" id="{F704A43D-F004-467D-9DF3-CDA060F5F898}"/>
              </a:ext>
            </a:extLst>
          </p:cNvPr>
          <p:cNvGraphicFramePr/>
          <p:nvPr/>
        </p:nvGraphicFramePr>
        <p:xfrm>
          <a:off x="4350880" y="1629098"/>
          <a:ext cx="3995936" cy="41922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73313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468313" y="260350"/>
            <a:ext cx="8229600" cy="1143000"/>
          </a:xfrm>
          <a:prstGeom prst="rect">
            <a:avLst/>
          </a:prstGeom>
          <a:solidFill>
            <a:srgbClr val="AF1418"/>
          </a:solidFill>
          <a:ln w="9525">
            <a:noFill/>
            <a:miter lim="800000"/>
            <a:headEnd/>
            <a:tailEnd/>
          </a:ln>
        </p:spPr>
        <p:txBody>
          <a:bodyPr anchor="ctr"/>
          <a:lstStyle/>
          <a:p>
            <a:pPr algn="ctr"/>
            <a:r>
              <a:rPr lang="de-DE" sz="4400" dirty="0">
                <a:solidFill>
                  <a:schemeClr val="bg1"/>
                </a:solidFill>
              </a:rPr>
              <a:t>Die „Quo vadis“ Frage</a:t>
            </a:r>
          </a:p>
        </p:txBody>
      </p:sp>
      <p:sp>
        <p:nvSpPr>
          <p:cNvPr id="3" name="Inhaltsplatzhalter 2"/>
          <p:cNvSpPr>
            <a:spLocks noGrp="1"/>
          </p:cNvSpPr>
          <p:nvPr>
            <p:ph idx="1"/>
          </p:nvPr>
        </p:nvSpPr>
        <p:spPr/>
        <p:txBody>
          <a:bodyPr>
            <a:normAutofit/>
          </a:bodyPr>
          <a:lstStyle/>
          <a:p>
            <a:pPr marL="0" indent="0">
              <a:buNone/>
            </a:pPr>
            <a:r>
              <a:rPr lang="de-AT" sz="2800"/>
              <a:t>	</a:t>
            </a:r>
            <a:endParaRPr lang="de-DE"/>
          </a:p>
          <a:p>
            <a:endParaRPr lang="de-AT" dirty="0"/>
          </a:p>
        </p:txBody>
      </p:sp>
      <p:sp>
        <p:nvSpPr>
          <p:cNvPr id="5" name="Inhaltsplatzhalter 2">
            <a:extLst>
              <a:ext uri="{FF2B5EF4-FFF2-40B4-BE49-F238E27FC236}">
                <a16:creationId xmlns:a16="http://schemas.microsoft.com/office/drawing/2014/main" id="{D1FC0E18-2AF8-40D2-BA4D-C841197EAEB1}"/>
              </a:ext>
            </a:extLst>
          </p:cNvPr>
          <p:cNvSpPr txBox="1">
            <a:spLocks/>
          </p:cNvSpPr>
          <p:nvPr/>
        </p:nvSpPr>
        <p:spPr>
          <a:xfrm>
            <a:off x="468313" y="1825625"/>
            <a:ext cx="8229600" cy="45862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8175" lvl="2" indent="0">
              <a:buClr>
                <a:srgbClr val="C00000"/>
              </a:buClr>
              <a:buNone/>
            </a:pPr>
            <a:endParaRPr lang="de-AT" sz="14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361950" lvl="1" indent="-180975">
              <a:buClr>
                <a:srgbClr val="C00000"/>
              </a:buClr>
              <a:buFont typeface="Calibri" panose="020F0502020204030204" pitchFamily="34" charset="0"/>
              <a:buChar char="+"/>
            </a:pPr>
            <a:endParaRPr lang="de-AT" sz="18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361950" lvl="1" indent="-180975">
              <a:buClr>
                <a:srgbClr val="C00000"/>
              </a:buClr>
              <a:buFont typeface="Calibri" panose="020F0502020204030204" pitchFamily="34" charset="0"/>
              <a:buChar char="+"/>
            </a:pPr>
            <a:endParaRPr lang="de-AT" sz="18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graphicFrame>
        <p:nvGraphicFramePr>
          <p:cNvPr id="6" name="Inhaltsplatzhalter 4">
            <a:extLst>
              <a:ext uri="{FF2B5EF4-FFF2-40B4-BE49-F238E27FC236}">
                <a16:creationId xmlns:a16="http://schemas.microsoft.com/office/drawing/2014/main" id="{4E4B6C7D-8AF1-4A07-A84D-89567226561C}"/>
              </a:ext>
            </a:extLst>
          </p:cNvPr>
          <p:cNvGraphicFramePr>
            <a:graphicFrameLocks/>
          </p:cNvGraphicFramePr>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1889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457200" y="330200"/>
            <a:ext cx="8229600" cy="1143000"/>
          </a:xfrm>
          <a:prstGeom prst="rect">
            <a:avLst/>
          </a:prstGeom>
          <a:solidFill>
            <a:srgbClr val="AF1418"/>
          </a:solidFill>
          <a:ln w="9525">
            <a:noFill/>
            <a:miter lim="800000"/>
            <a:headEnd/>
            <a:tailEnd/>
          </a:ln>
        </p:spPr>
        <p:txBody>
          <a:bodyPr anchor="ctr"/>
          <a:lstStyle/>
          <a:p>
            <a:pPr algn="ctr"/>
            <a:r>
              <a:rPr lang="de-DE" sz="4400" dirty="0">
                <a:solidFill>
                  <a:schemeClr val="bg1"/>
                </a:solidFill>
              </a:rPr>
              <a:t>Worauf ist zu achten?</a:t>
            </a:r>
          </a:p>
        </p:txBody>
      </p:sp>
      <p:sp>
        <p:nvSpPr>
          <p:cNvPr id="3" name="Inhaltsplatzhalter 2"/>
          <p:cNvSpPr>
            <a:spLocks noGrp="1"/>
          </p:cNvSpPr>
          <p:nvPr>
            <p:ph idx="1"/>
          </p:nvPr>
        </p:nvSpPr>
        <p:spPr/>
        <p:txBody>
          <a:bodyPr>
            <a:normAutofit/>
          </a:bodyPr>
          <a:lstStyle/>
          <a:p>
            <a:pPr eaLnBrk="1" hangingPunct="1">
              <a:lnSpc>
                <a:spcPct val="90000"/>
              </a:lnSpc>
              <a:buClr>
                <a:srgbClr val="AF1418"/>
              </a:buClr>
              <a:buFont typeface="Symbol" panose="05050102010706020507" pitchFamily="18" charset="2"/>
              <a:buChar char="+"/>
            </a:pPr>
            <a:r>
              <a:rPr lang="de-DE" dirty="0"/>
              <a:t>Entwicklung des Unternehmens in den nächsten 5 Jahren</a:t>
            </a:r>
          </a:p>
          <a:p>
            <a:pPr eaLnBrk="1" hangingPunct="1">
              <a:lnSpc>
                <a:spcPct val="90000"/>
              </a:lnSpc>
              <a:buClr>
                <a:srgbClr val="AF1418"/>
              </a:buClr>
              <a:buFont typeface="Symbol" panose="05050102010706020507" pitchFamily="18" charset="2"/>
              <a:buChar char="+"/>
            </a:pPr>
            <a:r>
              <a:rPr lang="de-DE" dirty="0"/>
              <a:t>Basismarke (national oder EU)</a:t>
            </a:r>
          </a:p>
          <a:p>
            <a:pPr eaLnBrk="1" hangingPunct="1">
              <a:lnSpc>
                <a:spcPct val="90000"/>
              </a:lnSpc>
              <a:buClr>
                <a:srgbClr val="AF1418"/>
              </a:buClr>
              <a:buFont typeface="Symbol" panose="05050102010706020507" pitchFamily="18" charset="2"/>
              <a:buChar char="+"/>
            </a:pPr>
            <a:r>
              <a:rPr lang="de-DE" dirty="0"/>
              <a:t>Umfang Waren- und Dienstleistungsverzeichnis</a:t>
            </a:r>
          </a:p>
          <a:p>
            <a:pPr eaLnBrk="1" hangingPunct="1">
              <a:lnSpc>
                <a:spcPct val="90000"/>
              </a:lnSpc>
              <a:buClr>
                <a:srgbClr val="AF1418"/>
              </a:buClr>
              <a:buFont typeface="Symbol" panose="05050102010706020507" pitchFamily="18" charset="2"/>
              <a:buChar char="+"/>
            </a:pPr>
            <a:r>
              <a:rPr lang="de-DE" dirty="0"/>
              <a:t>Kosten (-nachteil)</a:t>
            </a:r>
          </a:p>
          <a:p>
            <a:pPr lvl="0">
              <a:lnSpc>
                <a:spcPct val="90000"/>
              </a:lnSpc>
              <a:buClr>
                <a:srgbClr val="AF1418"/>
              </a:buClr>
              <a:buFont typeface="Symbol" panose="05050102010706020507" pitchFamily="18" charset="2"/>
              <a:buChar char="+"/>
            </a:pPr>
            <a:r>
              <a:rPr lang="de-AT" dirty="0"/>
              <a:t>Markenschutz in meinen Zielmärkten </a:t>
            </a:r>
            <a:r>
              <a:rPr lang="de-AT" u="sng" dirty="0"/>
              <a:t>rechtzeitig</a:t>
            </a:r>
            <a:r>
              <a:rPr lang="de-AT" dirty="0"/>
              <a:t> beantragen (Priorität nutzen 6 Monate)</a:t>
            </a:r>
            <a:r>
              <a:rPr lang="de-DE" dirty="0"/>
              <a:t> </a:t>
            </a:r>
          </a:p>
          <a:p>
            <a:pPr eaLnBrk="1" hangingPunct="1">
              <a:lnSpc>
                <a:spcPct val="90000"/>
              </a:lnSpc>
              <a:buClr>
                <a:srgbClr val="AF1418"/>
              </a:buClr>
              <a:buFont typeface="Symbol" panose="05050102010706020507" pitchFamily="18" charset="2"/>
              <a:buChar char="+"/>
            </a:pPr>
            <a:r>
              <a:rPr lang="de-DE" dirty="0">
                <a:solidFill>
                  <a:srgbClr val="AF1418"/>
                </a:solidFill>
              </a:rPr>
              <a:t>WARNUNG BETRUG: </a:t>
            </a:r>
            <a:r>
              <a:rPr lang="de-DE" dirty="0"/>
              <a:t>Potentiell irreführende, nicht amtliche Informationen / “Markenregister“ </a:t>
            </a:r>
          </a:p>
          <a:p>
            <a:endParaRPr lang="de-AT" dirty="0"/>
          </a:p>
        </p:txBody>
      </p:sp>
      <p:sp>
        <p:nvSpPr>
          <p:cNvPr id="5" name="Inhaltsplatzhalter 2">
            <a:extLst>
              <a:ext uri="{FF2B5EF4-FFF2-40B4-BE49-F238E27FC236}">
                <a16:creationId xmlns:a16="http://schemas.microsoft.com/office/drawing/2014/main" id="{D1FC0E18-2AF8-40D2-BA4D-C841197EAEB1}"/>
              </a:ext>
            </a:extLst>
          </p:cNvPr>
          <p:cNvSpPr txBox="1">
            <a:spLocks/>
          </p:cNvSpPr>
          <p:nvPr/>
        </p:nvSpPr>
        <p:spPr>
          <a:xfrm>
            <a:off x="468313" y="1590675"/>
            <a:ext cx="8229600" cy="45862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8175" lvl="2" indent="0">
              <a:buClr>
                <a:srgbClr val="C00000"/>
              </a:buClr>
              <a:buNone/>
            </a:pPr>
            <a:endParaRPr lang="de-AT" sz="14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361950" lvl="1" indent="-180975">
              <a:buClr>
                <a:srgbClr val="C00000"/>
              </a:buClr>
              <a:buFont typeface="Calibri" panose="020F0502020204030204" pitchFamily="34" charset="0"/>
              <a:buChar char="+"/>
            </a:pPr>
            <a:endParaRPr lang="de-AT" sz="18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361950" lvl="1" indent="-180975">
              <a:buClr>
                <a:srgbClr val="C00000"/>
              </a:buClr>
              <a:buFont typeface="Calibri" panose="020F0502020204030204" pitchFamily="34" charset="0"/>
              <a:buChar char="+"/>
            </a:pPr>
            <a:endParaRPr lang="de-AT" sz="18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9809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468313" y="260350"/>
            <a:ext cx="8229600" cy="1143000"/>
          </a:xfrm>
          <a:prstGeom prst="rect">
            <a:avLst/>
          </a:prstGeom>
          <a:solidFill>
            <a:srgbClr val="AF1418"/>
          </a:solidFill>
          <a:ln w="9525">
            <a:noFill/>
            <a:miter lim="800000"/>
            <a:headEnd/>
            <a:tailEnd/>
          </a:ln>
        </p:spPr>
        <p:txBody>
          <a:bodyPr anchor="ctr"/>
          <a:lstStyle/>
          <a:p>
            <a:pPr algn="ctr"/>
            <a:r>
              <a:rPr lang="de-DE" sz="4400" dirty="0">
                <a:solidFill>
                  <a:schemeClr val="bg1"/>
                </a:solidFill>
              </a:rPr>
              <a:t>Rechtserhaltende Benutzung</a:t>
            </a:r>
          </a:p>
        </p:txBody>
      </p:sp>
      <p:sp>
        <p:nvSpPr>
          <p:cNvPr id="3" name="Inhaltsplatzhalter 2"/>
          <p:cNvSpPr>
            <a:spLocks noGrp="1"/>
          </p:cNvSpPr>
          <p:nvPr>
            <p:ph idx="1"/>
          </p:nvPr>
        </p:nvSpPr>
        <p:spPr/>
        <p:txBody>
          <a:bodyPr>
            <a:normAutofit fontScale="85000" lnSpcReduction="20000"/>
          </a:bodyPr>
          <a:lstStyle/>
          <a:p>
            <a:pPr>
              <a:buClr>
                <a:srgbClr val="C00000"/>
              </a:buClr>
              <a:buFont typeface="Calibri" panose="020F0502020204030204" pitchFamily="34" charset="0"/>
              <a:buChar char="+"/>
            </a:pPr>
            <a:r>
              <a:rPr lang="de-AT" dirty="0"/>
              <a:t>Die </a:t>
            </a:r>
            <a:r>
              <a:rPr lang="de-AT" dirty="0">
                <a:solidFill>
                  <a:srgbClr val="C00000"/>
                </a:solidFill>
              </a:rPr>
              <a:t>fünfjährigen</a:t>
            </a:r>
            <a:r>
              <a:rPr lang="de-AT" dirty="0"/>
              <a:t> </a:t>
            </a:r>
            <a:r>
              <a:rPr lang="de-AT" dirty="0">
                <a:solidFill>
                  <a:srgbClr val="C00000"/>
                </a:solidFill>
              </a:rPr>
              <a:t>Benutzungsschonfrist</a:t>
            </a:r>
            <a:r>
              <a:rPr lang="de-AT" dirty="0"/>
              <a:t> beginnt in AT mit Ende der Widerspruchsfrist rspkt rk Entscheidung der Widerspruchsentscheidung zu laufen, in der EU beginnt sie mit der Registrierung.</a:t>
            </a:r>
          </a:p>
          <a:p>
            <a:pPr>
              <a:buClr>
                <a:srgbClr val="C00000"/>
              </a:buClr>
              <a:buFont typeface="Calibri" panose="020F0502020204030204" pitchFamily="34" charset="0"/>
              <a:buChar char="+"/>
            </a:pPr>
            <a:r>
              <a:rPr lang="de-AT" dirty="0"/>
              <a:t>Während dieser Zeit muss man die </a:t>
            </a:r>
            <a:r>
              <a:rPr lang="de-AT" dirty="0">
                <a:solidFill>
                  <a:srgbClr val="C00000"/>
                </a:solidFill>
              </a:rPr>
              <a:t>ersthafte Benutzung </a:t>
            </a:r>
            <a:r>
              <a:rPr lang="de-AT" dirty="0"/>
              <a:t>nicht nachweisen (</a:t>
            </a:r>
            <a:r>
              <a:rPr lang="de-AT" dirty="0" err="1"/>
              <a:t>zB</a:t>
            </a:r>
            <a:r>
              <a:rPr lang="de-AT" dirty="0"/>
              <a:t> im Widerspruchs-, Abmahn- oder Gerichtsverfahren).</a:t>
            </a:r>
          </a:p>
          <a:p>
            <a:pPr>
              <a:buClr>
                <a:srgbClr val="C00000"/>
              </a:buClr>
              <a:buFont typeface="Calibri" panose="020F0502020204030204" pitchFamily="34" charset="0"/>
              <a:buChar char="+"/>
            </a:pPr>
            <a:r>
              <a:rPr lang="de-AT" dirty="0"/>
              <a:t>Während der Zeit muss die Marke jedoch bereits benutzt werden, wobei auch ein kurzzeitiger Gebrauch innerhalb von 5 Jahren ausreichen kann (Einzelfallentscheidung).</a:t>
            </a:r>
          </a:p>
          <a:p>
            <a:pPr>
              <a:buClr>
                <a:srgbClr val="C00000"/>
              </a:buClr>
              <a:buFont typeface="Calibri" panose="020F0502020204030204" pitchFamily="34" charset="0"/>
              <a:buChar char="+"/>
            </a:pPr>
            <a:r>
              <a:rPr lang="de-AT" dirty="0"/>
              <a:t>Nach 5 Jahren entsteht der Benutzungszwang bei sonstigem Risiko des Markenverlustes (Verfall wegen Nichtbenutzung) </a:t>
            </a:r>
          </a:p>
          <a:p>
            <a:pPr>
              <a:buClr>
                <a:srgbClr val="C00000"/>
              </a:buClr>
              <a:buFont typeface="Calibri" panose="020F0502020204030204" pitchFamily="34" charset="0"/>
              <a:buChar char="+"/>
            </a:pPr>
            <a:r>
              <a:rPr lang="de-AT" dirty="0"/>
              <a:t>Benutzung durch Inhaber </a:t>
            </a:r>
            <a:r>
              <a:rPr lang="de-AT" dirty="0" err="1"/>
              <a:t>bzw</a:t>
            </a:r>
            <a:r>
              <a:rPr lang="de-AT" dirty="0"/>
              <a:t> Zustimmung zur Drittbenutzer (</a:t>
            </a:r>
            <a:r>
              <a:rPr lang="de-AT" dirty="0" err="1"/>
              <a:t>zB</a:t>
            </a:r>
            <a:r>
              <a:rPr lang="de-AT" dirty="0"/>
              <a:t> Franchise-Nehmer)</a:t>
            </a:r>
          </a:p>
        </p:txBody>
      </p:sp>
      <p:sp>
        <p:nvSpPr>
          <p:cNvPr id="5" name="Inhaltsplatzhalter 2">
            <a:extLst>
              <a:ext uri="{FF2B5EF4-FFF2-40B4-BE49-F238E27FC236}">
                <a16:creationId xmlns:a16="http://schemas.microsoft.com/office/drawing/2014/main" id="{D1FC0E18-2AF8-40D2-BA4D-C841197EAEB1}"/>
              </a:ext>
            </a:extLst>
          </p:cNvPr>
          <p:cNvSpPr txBox="1">
            <a:spLocks/>
          </p:cNvSpPr>
          <p:nvPr/>
        </p:nvSpPr>
        <p:spPr>
          <a:xfrm>
            <a:off x="468313" y="1590675"/>
            <a:ext cx="8229600" cy="45862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8175" lvl="2" indent="0">
              <a:buClr>
                <a:srgbClr val="C00000"/>
              </a:buClr>
              <a:buNone/>
            </a:pPr>
            <a:endParaRPr lang="de-AT" sz="14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361950" lvl="1" indent="-180975">
              <a:buClr>
                <a:srgbClr val="C00000"/>
              </a:buClr>
              <a:buFont typeface="Calibri" panose="020F0502020204030204" pitchFamily="34" charset="0"/>
              <a:buChar char="+"/>
            </a:pPr>
            <a:endParaRPr lang="de-AT" sz="18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361950" lvl="1" indent="-180975">
              <a:buClr>
                <a:srgbClr val="C00000"/>
              </a:buClr>
              <a:buFont typeface="Calibri" panose="020F0502020204030204" pitchFamily="34" charset="0"/>
              <a:buChar char="+"/>
            </a:pPr>
            <a:endParaRPr lang="de-AT" sz="18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2411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468313" y="260350"/>
            <a:ext cx="8229600" cy="1143000"/>
          </a:xfrm>
          <a:prstGeom prst="rect">
            <a:avLst/>
          </a:prstGeom>
          <a:solidFill>
            <a:srgbClr val="AF1418"/>
          </a:solidFill>
          <a:ln w="9525">
            <a:noFill/>
            <a:miter lim="800000"/>
            <a:headEnd/>
            <a:tailEnd/>
          </a:ln>
        </p:spPr>
        <p:txBody>
          <a:bodyPr anchor="ctr"/>
          <a:lstStyle/>
          <a:p>
            <a:pPr algn="ctr"/>
            <a:r>
              <a:rPr lang="de-DE" sz="4400" dirty="0">
                <a:solidFill>
                  <a:schemeClr val="bg1"/>
                </a:solidFill>
              </a:rPr>
              <a:t>Ernsthafte Benutzung </a:t>
            </a:r>
          </a:p>
        </p:txBody>
      </p:sp>
      <p:sp>
        <p:nvSpPr>
          <p:cNvPr id="3" name="Inhaltsplatzhalter 2"/>
          <p:cNvSpPr>
            <a:spLocks noGrp="1"/>
          </p:cNvSpPr>
          <p:nvPr>
            <p:ph idx="1"/>
          </p:nvPr>
        </p:nvSpPr>
        <p:spPr/>
        <p:txBody>
          <a:bodyPr>
            <a:normAutofit fontScale="85000" lnSpcReduction="10000"/>
          </a:bodyPr>
          <a:lstStyle/>
          <a:p>
            <a:pPr>
              <a:buClr>
                <a:srgbClr val="C00000"/>
              </a:buClr>
              <a:buFont typeface="Calibri" panose="020F0502020204030204" pitchFamily="34" charset="0"/>
              <a:buChar char="+"/>
            </a:pPr>
            <a:r>
              <a:rPr lang="de-AT" dirty="0"/>
              <a:t>Das Gesetz definiert den Begriff „ernsthafte Benutzung“ nicht (weder im </a:t>
            </a:r>
            <a:r>
              <a:rPr lang="de-AT" dirty="0" err="1"/>
              <a:t>MSchG</a:t>
            </a:r>
            <a:r>
              <a:rPr lang="de-AT" dirty="0"/>
              <a:t> noch UMV oder UMDV)</a:t>
            </a:r>
          </a:p>
          <a:p>
            <a:pPr>
              <a:buClr>
                <a:srgbClr val="C00000"/>
              </a:buClr>
              <a:buFont typeface="Calibri" panose="020F0502020204030204" pitchFamily="34" charset="0"/>
              <a:buChar char="+"/>
            </a:pPr>
            <a:r>
              <a:rPr lang="de-AT" dirty="0"/>
              <a:t>Grundsätze des EuGH (</a:t>
            </a:r>
            <a:r>
              <a:rPr lang="de-DE" sz="1800" b="1" i="0" u="none" strike="noStrike" baseline="0" dirty="0">
                <a:solidFill>
                  <a:srgbClr val="000000"/>
                </a:solidFill>
                <a:latin typeface="Arial" panose="020B0604020202020204" pitchFamily="34" charset="0"/>
              </a:rPr>
              <a:t>„Minimax“ 2003 </a:t>
            </a:r>
            <a:r>
              <a:rPr lang="de-DE" sz="1800" b="0" i="0" u="none" strike="noStrike" baseline="0" dirty="0">
                <a:solidFill>
                  <a:srgbClr val="000000"/>
                </a:solidFill>
                <a:latin typeface="Arial" panose="020B0604020202020204" pitchFamily="34" charset="0"/>
              </a:rPr>
              <a:t>(Urteil vom 11/03/2003, C-40/01, Minimax, EU:C:2003:145)</a:t>
            </a:r>
            <a:r>
              <a:rPr lang="de-AT" dirty="0"/>
              <a:t>:</a:t>
            </a:r>
          </a:p>
          <a:p>
            <a:pPr lvl="1">
              <a:buClr>
                <a:srgbClr val="C00000"/>
              </a:buClr>
              <a:buFont typeface="Calibri" panose="020F0502020204030204" pitchFamily="34" charset="0"/>
              <a:buChar char="+"/>
            </a:pPr>
            <a:r>
              <a:rPr lang="de-DE" dirty="0"/>
              <a:t>Eine tatsächliche Benutzung der Marke </a:t>
            </a:r>
          </a:p>
          <a:p>
            <a:pPr lvl="1">
              <a:buClr>
                <a:srgbClr val="C00000"/>
              </a:buClr>
              <a:buFont typeface="Calibri" panose="020F0502020204030204" pitchFamily="34" charset="0"/>
              <a:buChar char="+"/>
            </a:pPr>
            <a:r>
              <a:rPr lang="de-DE" dirty="0"/>
              <a:t>Benutzung, die nicht symbolisch allein zum Zweck der Wahrung der durch die Marke verliehenen Rechte erfolgt</a:t>
            </a:r>
          </a:p>
          <a:p>
            <a:pPr lvl="1">
              <a:buClr>
                <a:srgbClr val="C00000"/>
              </a:buClr>
              <a:buFont typeface="Calibri" panose="020F0502020204030204" pitchFamily="34" charset="0"/>
              <a:buChar char="+"/>
            </a:pPr>
            <a:r>
              <a:rPr lang="de-DE" dirty="0"/>
              <a:t>Marke muss auf dem Markt der durch sie geschützten Waren oder Dienstleistungen benutzt werden und nicht nur innerhalb des betreffenden Unternehmens</a:t>
            </a:r>
          </a:p>
          <a:p>
            <a:pPr lvl="1">
              <a:buClr>
                <a:srgbClr val="C00000"/>
              </a:buClr>
              <a:buFont typeface="Calibri" panose="020F0502020204030204" pitchFamily="34" charset="0"/>
              <a:buChar char="+"/>
            </a:pPr>
            <a:r>
              <a:rPr lang="de-DE" dirty="0"/>
              <a:t>Die ernsthafte Benutzung muss sich auf Waren oder Dienstleistungen beziehen, die bereits vertrieben werden oder deren Vertrieb von dem Unternehmen zur Gewinnung von Kunden insbesondere im Rahmen von Werbekampagnen vorbereitet wird und unmittelbar bevorsteht</a:t>
            </a:r>
            <a:endParaRPr lang="de-AT" dirty="0"/>
          </a:p>
          <a:p>
            <a:pPr lvl="1">
              <a:buClr>
                <a:srgbClr val="C00000"/>
              </a:buClr>
              <a:buFont typeface="Calibri" panose="020F0502020204030204" pitchFamily="34" charset="0"/>
              <a:buChar char="+"/>
            </a:pPr>
            <a:endParaRPr lang="de-AT" dirty="0"/>
          </a:p>
        </p:txBody>
      </p:sp>
      <p:sp>
        <p:nvSpPr>
          <p:cNvPr id="5" name="Inhaltsplatzhalter 2">
            <a:extLst>
              <a:ext uri="{FF2B5EF4-FFF2-40B4-BE49-F238E27FC236}">
                <a16:creationId xmlns:a16="http://schemas.microsoft.com/office/drawing/2014/main" id="{D1FC0E18-2AF8-40D2-BA4D-C841197EAEB1}"/>
              </a:ext>
            </a:extLst>
          </p:cNvPr>
          <p:cNvSpPr txBox="1">
            <a:spLocks/>
          </p:cNvSpPr>
          <p:nvPr/>
        </p:nvSpPr>
        <p:spPr>
          <a:xfrm>
            <a:off x="468313" y="1590675"/>
            <a:ext cx="8229600" cy="45862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8175" lvl="2" indent="0">
              <a:buClr>
                <a:srgbClr val="C00000"/>
              </a:buClr>
              <a:buNone/>
            </a:pPr>
            <a:endParaRPr lang="de-AT" sz="14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361950" lvl="1" indent="-180975">
              <a:buClr>
                <a:srgbClr val="C00000"/>
              </a:buClr>
              <a:buFont typeface="Calibri" panose="020F0502020204030204" pitchFamily="34" charset="0"/>
              <a:buChar char="+"/>
            </a:pPr>
            <a:endParaRPr lang="de-AT" sz="18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361950" lvl="1" indent="-180975">
              <a:buClr>
                <a:srgbClr val="C00000"/>
              </a:buClr>
              <a:buFont typeface="Calibri" panose="020F0502020204030204" pitchFamily="34" charset="0"/>
              <a:buChar char="+"/>
            </a:pPr>
            <a:endParaRPr lang="de-AT" sz="18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7159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552B21-2774-4505-9FAF-F4399ED72E3C}"/>
              </a:ext>
            </a:extLst>
          </p:cNvPr>
          <p:cNvSpPr>
            <a:spLocks noGrp="1"/>
          </p:cNvSpPr>
          <p:nvPr>
            <p:ph type="title"/>
          </p:nvPr>
        </p:nvSpPr>
        <p:spPr/>
        <p:txBody>
          <a:bodyPr/>
          <a:lstStyle/>
          <a:p>
            <a:r>
              <a:rPr lang="de-AT" dirty="0"/>
              <a:t>BGH, Urteil v. 25.04.2012- I ZR 156/10 - </a:t>
            </a:r>
            <a:r>
              <a:rPr lang="de-AT" i="1" dirty="0"/>
              <a:t>Orion</a:t>
            </a:r>
            <a:endParaRPr lang="de-AT" dirty="0"/>
          </a:p>
        </p:txBody>
      </p:sp>
      <p:sp>
        <p:nvSpPr>
          <p:cNvPr id="3" name="Inhaltsplatzhalter 2">
            <a:extLst>
              <a:ext uri="{FF2B5EF4-FFF2-40B4-BE49-F238E27FC236}">
                <a16:creationId xmlns:a16="http://schemas.microsoft.com/office/drawing/2014/main" id="{7277E6D7-B6A7-4888-99D8-B2B8132BDE36}"/>
              </a:ext>
            </a:extLst>
          </p:cNvPr>
          <p:cNvSpPr>
            <a:spLocks noGrp="1"/>
          </p:cNvSpPr>
          <p:nvPr>
            <p:ph idx="1"/>
          </p:nvPr>
        </p:nvSpPr>
        <p:spPr/>
        <p:txBody>
          <a:bodyPr/>
          <a:lstStyle/>
          <a:p>
            <a:pPr marL="0" indent="0">
              <a:buNone/>
            </a:pPr>
            <a:r>
              <a:rPr lang="de-AT" b="1" dirty="0"/>
              <a:t>Voraussetzung der rechtserhaltenden Benutzung </a:t>
            </a:r>
          </a:p>
          <a:p>
            <a:pPr>
              <a:buClr>
                <a:srgbClr val="C00000"/>
              </a:buClr>
              <a:buFont typeface="Calibri" panose="020F0502020204030204" pitchFamily="34" charset="0"/>
              <a:buChar char="+"/>
            </a:pPr>
            <a:r>
              <a:rPr lang="de-AT" dirty="0"/>
              <a:t>Eine rechtserhaltende Benutzung setzt voraus, dass die Marke für die Waren oder Dienstleistungen  verwendet  wird, für die sie  geschützt ist, um für diese Produkte einen Absatzmarkt zu erschließen oder zu sichern. Man muss also hierfür </a:t>
            </a:r>
            <a:r>
              <a:rPr lang="de-AT" b="1" dirty="0"/>
              <a:t>Marktanteile gewinnen oder behalten</a:t>
            </a:r>
            <a:endParaRPr lang="de-AT" dirty="0"/>
          </a:p>
          <a:p>
            <a:endParaRPr lang="de-AT" dirty="0"/>
          </a:p>
        </p:txBody>
      </p:sp>
    </p:spTree>
    <p:extLst>
      <p:ext uri="{BB962C8B-B14F-4D97-AF65-F5344CB8AC3E}">
        <p14:creationId xmlns:p14="http://schemas.microsoft.com/office/powerpoint/2010/main" val="4161209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468313" y="260350"/>
            <a:ext cx="8229600" cy="1143000"/>
          </a:xfrm>
          <a:prstGeom prst="rect">
            <a:avLst/>
          </a:prstGeom>
          <a:solidFill>
            <a:srgbClr val="AF1418"/>
          </a:solidFill>
          <a:ln w="9525">
            <a:noFill/>
            <a:miter lim="800000"/>
            <a:headEnd/>
            <a:tailEnd/>
          </a:ln>
        </p:spPr>
        <p:txBody>
          <a:bodyPr anchor="ctr"/>
          <a:lstStyle/>
          <a:p>
            <a:pPr algn="ctr"/>
            <a:r>
              <a:rPr lang="de-DE" sz="4400" dirty="0">
                <a:solidFill>
                  <a:schemeClr val="bg1"/>
                </a:solidFill>
              </a:rPr>
              <a:t>Rechtsverletzende Benutzung</a:t>
            </a:r>
          </a:p>
        </p:txBody>
      </p:sp>
      <p:sp>
        <p:nvSpPr>
          <p:cNvPr id="3" name="Inhaltsplatzhalter 2"/>
          <p:cNvSpPr>
            <a:spLocks noGrp="1"/>
          </p:cNvSpPr>
          <p:nvPr>
            <p:ph idx="1"/>
          </p:nvPr>
        </p:nvSpPr>
        <p:spPr/>
        <p:txBody>
          <a:bodyPr>
            <a:normAutofit fontScale="85000" lnSpcReduction="20000"/>
          </a:bodyPr>
          <a:lstStyle/>
          <a:p>
            <a:pPr marL="0" indent="0">
              <a:buNone/>
            </a:pPr>
            <a:r>
              <a:rPr lang="de-DE" b="1" dirty="0"/>
              <a:t>§ 10 </a:t>
            </a:r>
            <a:r>
              <a:rPr lang="de-DE" b="1" dirty="0" err="1"/>
              <a:t>MSchG</a:t>
            </a:r>
            <a:endParaRPr lang="de-DE" b="1" dirty="0"/>
          </a:p>
          <a:p>
            <a:pPr marL="0" indent="0">
              <a:buNone/>
            </a:pPr>
            <a:r>
              <a:rPr lang="de-DE" dirty="0"/>
              <a:t>(1) Vorbehaltlich der Wahrung älterer Rechte gewährt die eingetragene Marke ihrem Inhaber das ausschließliche Recht, Dritten zu verbieten, ohne seine Zustimmung im geschäftlichen Verkehr</a:t>
            </a:r>
            <a:br>
              <a:rPr lang="de-DE" dirty="0"/>
            </a:br>
            <a:endParaRPr lang="de-DE" dirty="0">
              <a:effectLst/>
            </a:endParaRPr>
          </a:p>
          <a:p>
            <a:pPr marL="342900">
              <a:buFont typeface="+mj-lt"/>
              <a:buAutoNum type="arabicPeriod"/>
            </a:pPr>
            <a:r>
              <a:rPr lang="de-DE" dirty="0">
                <a:effectLst/>
              </a:rPr>
              <a:t>ein mit der Marke </a:t>
            </a:r>
            <a:r>
              <a:rPr lang="de-DE" dirty="0">
                <a:solidFill>
                  <a:srgbClr val="C00000"/>
                </a:solidFill>
                <a:effectLst/>
              </a:rPr>
              <a:t>gleiches Zeichen für Waren oder Dienstleistungen</a:t>
            </a:r>
            <a:r>
              <a:rPr lang="de-DE" dirty="0">
                <a:effectLst/>
              </a:rPr>
              <a:t> zu benutzen (§ 10a), die mit denjenigen gleich sind, für die die Marke eingetragen ist;</a:t>
            </a:r>
          </a:p>
          <a:p>
            <a:pPr marL="342900">
              <a:buFont typeface="+mj-lt"/>
              <a:buAutoNum type="arabicPeriod"/>
            </a:pPr>
            <a:r>
              <a:rPr lang="de-DE" dirty="0">
                <a:effectLst/>
              </a:rPr>
              <a:t>ein mit der Marke </a:t>
            </a:r>
            <a:r>
              <a:rPr lang="de-DE" dirty="0">
                <a:solidFill>
                  <a:srgbClr val="C00000"/>
                </a:solidFill>
                <a:effectLst/>
              </a:rPr>
              <a:t>gleiches oder ähnliches Zeichen </a:t>
            </a:r>
            <a:r>
              <a:rPr lang="de-DE" dirty="0">
                <a:effectLst/>
              </a:rPr>
              <a:t>für </a:t>
            </a:r>
            <a:r>
              <a:rPr lang="de-DE" dirty="0">
                <a:solidFill>
                  <a:srgbClr val="C00000"/>
                </a:solidFill>
                <a:effectLst/>
              </a:rPr>
              <a:t>gleiche oder ähnliche Waren oder Dienstleistungen </a:t>
            </a:r>
            <a:r>
              <a:rPr lang="de-DE" dirty="0">
                <a:effectLst/>
              </a:rPr>
              <a:t>zu benutzen (§ 10a), wenn dadurch für das Publikum die Gefahr von Verwechslungen besteht, die die Gefahr einschließt, </a:t>
            </a:r>
            <a:r>
              <a:rPr lang="de-DE" dirty="0" err="1">
                <a:effectLst/>
              </a:rPr>
              <a:t>daß</a:t>
            </a:r>
            <a:r>
              <a:rPr lang="de-DE" dirty="0">
                <a:effectLst/>
              </a:rPr>
              <a:t> das Zeichen mit der Marke gedanklich in Verbindung gebracht wird.</a:t>
            </a:r>
          </a:p>
          <a:p>
            <a:pPr>
              <a:buClr>
                <a:srgbClr val="C00000"/>
              </a:buClr>
              <a:buFont typeface="Calibri" panose="020F0502020204030204" pitchFamily="34" charset="0"/>
              <a:buChar char="+"/>
            </a:pPr>
            <a:endParaRPr lang="de-AT" dirty="0"/>
          </a:p>
        </p:txBody>
      </p:sp>
      <p:sp>
        <p:nvSpPr>
          <p:cNvPr id="5" name="Inhaltsplatzhalter 2">
            <a:extLst>
              <a:ext uri="{FF2B5EF4-FFF2-40B4-BE49-F238E27FC236}">
                <a16:creationId xmlns:a16="http://schemas.microsoft.com/office/drawing/2014/main" id="{D1FC0E18-2AF8-40D2-BA4D-C841197EAEB1}"/>
              </a:ext>
            </a:extLst>
          </p:cNvPr>
          <p:cNvSpPr txBox="1">
            <a:spLocks/>
          </p:cNvSpPr>
          <p:nvPr/>
        </p:nvSpPr>
        <p:spPr>
          <a:xfrm>
            <a:off x="468313" y="1590675"/>
            <a:ext cx="8229600" cy="45862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8175" lvl="2" indent="0">
              <a:buClr>
                <a:srgbClr val="C00000"/>
              </a:buClr>
              <a:buNone/>
            </a:pPr>
            <a:endParaRPr lang="de-AT" sz="14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180975" lvl="1" indent="0">
              <a:buClr>
                <a:srgbClr val="C00000"/>
              </a:buClr>
              <a:buNone/>
            </a:pPr>
            <a:endParaRPr lang="de-AT" sz="18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509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29180" y="2358497"/>
            <a:ext cx="7772400" cy="1470025"/>
          </a:xfrm>
        </p:spPr>
        <p:txBody>
          <a:bodyPr>
            <a:normAutofit fontScale="90000"/>
          </a:bodyPr>
          <a:lstStyle/>
          <a:p>
            <a:pPr algn="r"/>
            <a:r>
              <a:rPr lang="de-AT" dirty="0"/>
              <a:t>Stolpersteine Marken- und Designschutz</a:t>
            </a:r>
            <a:br>
              <a:rPr lang="de-AT" dirty="0"/>
            </a:br>
            <a:endParaRPr lang="de-AT"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3531" y="0"/>
            <a:ext cx="3780470" cy="533400"/>
          </a:xfrm>
          <a:prstGeom prst="rect">
            <a:avLst/>
          </a:prstGeom>
        </p:spPr>
      </p:pic>
      <p:sp>
        <p:nvSpPr>
          <p:cNvPr id="3" name="Textfeld 2"/>
          <p:cNvSpPr txBox="1"/>
          <p:nvPr/>
        </p:nvSpPr>
        <p:spPr>
          <a:xfrm>
            <a:off x="3777044" y="3366857"/>
            <a:ext cx="4824536" cy="923330"/>
          </a:xfrm>
          <a:prstGeom prst="rect">
            <a:avLst/>
          </a:prstGeom>
          <a:noFill/>
        </p:spPr>
        <p:txBody>
          <a:bodyPr wrap="square" rtlCol="0">
            <a:spAutoFit/>
          </a:bodyPr>
          <a:lstStyle/>
          <a:p>
            <a:pPr algn="r"/>
            <a:r>
              <a:rPr lang="de-AT" dirty="0"/>
              <a:t>Erfolgsfaktoren und Stolpersteine  </a:t>
            </a:r>
          </a:p>
          <a:p>
            <a:pPr algn="r"/>
            <a:r>
              <a:rPr lang="de-AT" dirty="0"/>
              <a:t>- ein rechtlicher Galopp</a:t>
            </a:r>
          </a:p>
          <a:p>
            <a:endParaRPr lang="de-AT" dirty="0"/>
          </a:p>
        </p:txBody>
      </p:sp>
    </p:spTree>
    <p:extLst>
      <p:ext uri="{BB962C8B-B14F-4D97-AF65-F5344CB8AC3E}">
        <p14:creationId xmlns:p14="http://schemas.microsoft.com/office/powerpoint/2010/main" val="3988751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471894C-F64D-DF0E-42FF-D50FC9182EA4}"/>
              </a:ext>
            </a:extLst>
          </p:cNvPr>
          <p:cNvSpPr>
            <a:spLocks noGrp="1"/>
          </p:cNvSpPr>
          <p:nvPr>
            <p:ph idx="1"/>
          </p:nvPr>
        </p:nvSpPr>
        <p:spPr>
          <a:xfrm>
            <a:off x="628650" y="284085"/>
            <a:ext cx="7886700" cy="5892878"/>
          </a:xfrm>
        </p:spPr>
        <p:txBody>
          <a:bodyPr>
            <a:normAutofit fontScale="70000" lnSpcReduction="20000"/>
          </a:bodyPr>
          <a:lstStyle/>
          <a:p>
            <a:pPr marL="0" indent="0">
              <a:buNone/>
            </a:pPr>
            <a:r>
              <a:rPr lang="de-DE" sz="3200" b="1" dirty="0"/>
              <a:t>§ 10a </a:t>
            </a:r>
            <a:r>
              <a:rPr lang="de-DE" sz="3200" b="1" dirty="0" err="1"/>
              <a:t>MSchG</a:t>
            </a:r>
            <a:endParaRPr lang="de-DE" sz="3200" b="1" dirty="0"/>
          </a:p>
          <a:p>
            <a:pPr marL="0" indent="0">
              <a:buNone/>
            </a:pPr>
            <a:r>
              <a:rPr lang="de-DE" sz="3200" dirty="0"/>
              <a:t>Als </a:t>
            </a:r>
            <a:r>
              <a:rPr lang="de-DE" sz="3200" dirty="0">
                <a:solidFill>
                  <a:srgbClr val="C00000"/>
                </a:solidFill>
              </a:rPr>
              <a:t>Benutzung </a:t>
            </a:r>
            <a:r>
              <a:rPr lang="de-DE" sz="3200" dirty="0"/>
              <a:t>eines Zeichens zur Kennzeichnung einer Ware oder Dienstleistung wird insbesondere angesehen:</a:t>
            </a:r>
          </a:p>
          <a:p>
            <a:pPr marL="342900">
              <a:buFont typeface="+mj-lt"/>
              <a:buAutoNum type="arabicPeriod"/>
            </a:pPr>
            <a:r>
              <a:rPr lang="de-DE" sz="3200" dirty="0"/>
              <a:t>das Zeichen auf Waren, auf deren Verpackung oder auf Gegenständen, an denen die Dienstleistung ausgeführt wird oder ausgeführt werden soll, </a:t>
            </a:r>
            <a:r>
              <a:rPr lang="de-DE" sz="3200" dirty="0">
                <a:solidFill>
                  <a:srgbClr val="C00000"/>
                </a:solidFill>
              </a:rPr>
              <a:t>anzubringen</a:t>
            </a:r>
            <a:r>
              <a:rPr lang="de-DE" sz="3200" dirty="0"/>
              <a:t>;</a:t>
            </a:r>
          </a:p>
          <a:p>
            <a:pPr marL="342900">
              <a:buFont typeface="+mj-lt"/>
              <a:buAutoNum type="arabicPeriod"/>
            </a:pPr>
            <a:r>
              <a:rPr lang="de-DE" sz="3200" dirty="0"/>
              <a:t>unter dem Zeichen </a:t>
            </a:r>
            <a:r>
              <a:rPr lang="de-DE" sz="3200" dirty="0">
                <a:solidFill>
                  <a:srgbClr val="C00000"/>
                </a:solidFill>
              </a:rPr>
              <a:t>Waren </a:t>
            </a:r>
            <a:r>
              <a:rPr lang="de-DE" sz="3200" dirty="0"/>
              <a:t>anzubieten, in den </a:t>
            </a:r>
            <a:r>
              <a:rPr lang="de-DE" sz="3200" dirty="0">
                <a:solidFill>
                  <a:srgbClr val="C00000"/>
                </a:solidFill>
              </a:rPr>
              <a:t>Verkehr zu bringen </a:t>
            </a:r>
            <a:r>
              <a:rPr lang="de-DE" sz="3200" dirty="0"/>
              <a:t>oder zu den genannten Zwecken </a:t>
            </a:r>
            <a:r>
              <a:rPr lang="de-DE" sz="3200" dirty="0">
                <a:solidFill>
                  <a:srgbClr val="C00000"/>
                </a:solidFill>
              </a:rPr>
              <a:t>zu besitzen </a:t>
            </a:r>
            <a:r>
              <a:rPr lang="de-DE" sz="3200" dirty="0"/>
              <a:t>oder unter dem Zeichen </a:t>
            </a:r>
            <a:r>
              <a:rPr lang="de-DE" sz="3200" dirty="0">
                <a:solidFill>
                  <a:srgbClr val="C00000"/>
                </a:solidFill>
              </a:rPr>
              <a:t>Dienstleistungen</a:t>
            </a:r>
            <a:r>
              <a:rPr lang="de-DE" sz="3200" dirty="0"/>
              <a:t> </a:t>
            </a:r>
            <a:r>
              <a:rPr lang="de-DE" sz="3200" dirty="0">
                <a:solidFill>
                  <a:srgbClr val="C00000"/>
                </a:solidFill>
              </a:rPr>
              <a:t>anzubieten oder zu erbringen</a:t>
            </a:r>
            <a:r>
              <a:rPr lang="de-DE" sz="3200" dirty="0"/>
              <a:t>;</a:t>
            </a:r>
          </a:p>
          <a:p>
            <a:pPr marL="342900">
              <a:buFont typeface="+mj-lt"/>
              <a:buAutoNum type="arabicPeriod"/>
            </a:pPr>
            <a:r>
              <a:rPr lang="de-DE" sz="3200" dirty="0"/>
              <a:t>Waren unter dem Zeichen </a:t>
            </a:r>
            <a:r>
              <a:rPr lang="de-DE" sz="3200" dirty="0">
                <a:solidFill>
                  <a:srgbClr val="C00000"/>
                </a:solidFill>
              </a:rPr>
              <a:t>einzuführen oder auszuführen</a:t>
            </a:r>
            <a:r>
              <a:rPr lang="de-DE" sz="3200" dirty="0"/>
              <a:t>;</a:t>
            </a:r>
          </a:p>
          <a:p>
            <a:pPr marL="342900">
              <a:buFont typeface="+mj-lt"/>
              <a:buAutoNum type="arabicPeriod"/>
            </a:pPr>
            <a:r>
              <a:rPr lang="de-DE" sz="3200" dirty="0"/>
              <a:t>das Zeichen als </a:t>
            </a:r>
            <a:r>
              <a:rPr lang="de-DE" sz="3200" dirty="0">
                <a:solidFill>
                  <a:srgbClr val="C00000"/>
                </a:solidFill>
              </a:rPr>
              <a:t>Handelsnamen oder Unternehmensbezeichnung </a:t>
            </a:r>
            <a:r>
              <a:rPr lang="de-DE" sz="3200" dirty="0"/>
              <a:t>oder als Teil von solchen zu benutzen;</a:t>
            </a:r>
          </a:p>
          <a:p>
            <a:pPr marL="342900">
              <a:buFont typeface="+mj-lt"/>
              <a:buAutoNum type="arabicPeriod"/>
            </a:pPr>
            <a:r>
              <a:rPr lang="de-DE" sz="3200" dirty="0"/>
              <a:t>das Zeichen in den </a:t>
            </a:r>
            <a:r>
              <a:rPr lang="de-DE" sz="3200" dirty="0">
                <a:solidFill>
                  <a:srgbClr val="C00000"/>
                </a:solidFill>
              </a:rPr>
              <a:t>Geschäftspapieren, in Ankündigungen oder in der Werbung </a:t>
            </a:r>
            <a:r>
              <a:rPr lang="de-DE" sz="3200" dirty="0"/>
              <a:t>zu benutzen;</a:t>
            </a:r>
          </a:p>
          <a:p>
            <a:pPr marL="342900">
              <a:buFont typeface="+mj-lt"/>
              <a:buAutoNum type="arabicPeriod"/>
            </a:pPr>
            <a:r>
              <a:rPr lang="de-DE" sz="3200" dirty="0"/>
              <a:t>das Zeichen in der </a:t>
            </a:r>
            <a:r>
              <a:rPr lang="de-DE" sz="3200" dirty="0">
                <a:solidFill>
                  <a:srgbClr val="C00000"/>
                </a:solidFill>
              </a:rPr>
              <a:t>vergleichenden Werbung </a:t>
            </a:r>
            <a:r>
              <a:rPr lang="de-DE" sz="3200" dirty="0"/>
              <a:t>in einer den Bestimmungen des Bundesgesetzes gegen den unlauteren Wettbewerb </a:t>
            </a:r>
            <a:r>
              <a:rPr lang="de-DE" sz="3200" dirty="0">
                <a:solidFill>
                  <a:srgbClr val="C00000"/>
                </a:solidFill>
              </a:rPr>
              <a:t>zuwiderlaufenden Weise </a:t>
            </a:r>
            <a:r>
              <a:rPr lang="de-DE" sz="3200" dirty="0"/>
              <a:t>zu benutzen</a:t>
            </a:r>
          </a:p>
          <a:p>
            <a:pPr marL="0" indent="0">
              <a:buNone/>
            </a:pPr>
            <a:endParaRPr lang="de-AT" dirty="0"/>
          </a:p>
        </p:txBody>
      </p:sp>
    </p:spTree>
    <p:extLst>
      <p:ext uri="{BB962C8B-B14F-4D97-AF65-F5344CB8AC3E}">
        <p14:creationId xmlns:p14="http://schemas.microsoft.com/office/powerpoint/2010/main" val="2600265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468313" y="260350"/>
            <a:ext cx="8229600" cy="1143000"/>
          </a:xfrm>
          <a:prstGeom prst="rect">
            <a:avLst/>
          </a:prstGeom>
          <a:solidFill>
            <a:srgbClr val="AF1418"/>
          </a:solidFill>
          <a:ln w="9525">
            <a:noFill/>
            <a:miter lim="800000"/>
            <a:headEnd/>
            <a:tailEnd/>
          </a:ln>
        </p:spPr>
        <p:txBody>
          <a:bodyPr anchor="ctr"/>
          <a:lstStyle/>
          <a:p>
            <a:pPr algn="ctr"/>
            <a:r>
              <a:rPr lang="de-DE" sz="4400" dirty="0">
                <a:solidFill>
                  <a:schemeClr val="bg1"/>
                </a:solidFill>
              </a:rPr>
              <a:t>Vorsicht beim „</a:t>
            </a:r>
            <a:r>
              <a:rPr lang="de-DE" sz="4400" dirty="0" err="1">
                <a:solidFill>
                  <a:schemeClr val="bg1"/>
                </a:solidFill>
              </a:rPr>
              <a:t>Markenrelaunch</a:t>
            </a:r>
            <a:r>
              <a:rPr lang="de-DE" sz="4400" dirty="0">
                <a:solidFill>
                  <a:schemeClr val="bg1"/>
                </a:solidFill>
              </a:rPr>
              <a:t>“</a:t>
            </a:r>
          </a:p>
        </p:txBody>
      </p:sp>
      <p:sp>
        <p:nvSpPr>
          <p:cNvPr id="3" name="Inhaltsplatzhalter 2"/>
          <p:cNvSpPr>
            <a:spLocks noGrp="1"/>
          </p:cNvSpPr>
          <p:nvPr>
            <p:ph idx="1"/>
          </p:nvPr>
        </p:nvSpPr>
        <p:spPr>
          <a:xfrm>
            <a:off x="628650" y="1590675"/>
            <a:ext cx="7886700" cy="4586288"/>
          </a:xfrm>
        </p:spPr>
        <p:txBody>
          <a:bodyPr>
            <a:normAutofit fontScale="77500" lnSpcReduction="20000"/>
          </a:bodyPr>
          <a:lstStyle/>
          <a:p>
            <a:pPr marL="0" indent="0">
              <a:buNone/>
            </a:pPr>
            <a:r>
              <a:rPr lang="de-AT" b="1" dirty="0"/>
              <a:t>Veränderungen von Marken nach der Anmeldung </a:t>
            </a:r>
          </a:p>
          <a:p>
            <a:pPr algn="just">
              <a:buClr>
                <a:srgbClr val="C00000"/>
              </a:buClr>
              <a:buFont typeface="Calibri" panose="020F0502020204030204" pitchFamily="34" charset="0"/>
              <a:buChar char="+"/>
            </a:pPr>
            <a:r>
              <a:rPr lang="de-AT" dirty="0"/>
              <a:t>Aussehen und Schriftbild werden dem Zeitgeist angepasst oder um weitere Markenbestandteile ergänzt</a:t>
            </a:r>
          </a:p>
          <a:p>
            <a:pPr algn="just">
              <a:buClr>
                <a:srgbClr val="C00000"/>
              </a:buClr>
              <a:buFont typeface="Calibri" panose="020F0502020204030204" pitchFamily="34" charset="0"/>
              <a:buChar char="+"/>
            </a:pPr>
            <a:r>
              <a:rPr lang="de-AT" dirty="0"/>
              <a:t>Eine rechtserhaltende Benutzung setzt voraus, dass die Marke „im Wesentlichen“ auch so benutzt wurde, wie sie eingetragen worden war (Unterscheidungskraft der Marke darf nicht beeinflusst werden). </a:t>
            </a:r>
          </a:p>
          <a:p>
            <a:pPr algn="just">
              <a:buClr>
                <a:srgbClr val="C00000"/>
              </a:buClr>
              <a:buFont typeface="Calibri" panose="020F0502020204030204" pitchFamily="34" charset="0"/>
              <a:buChar char="+"/>
            </a:pPr>
            <a:r>
              <a:rPr lang="de-AT" dirty="0"/>
              <a:t>Die Rechtsprechung hält bis zu einem gewissen Grad Veränderungen und Abwandlungen der Marke im Laufe der Zeit für unschädlich. Voraussetzung: Der „kennzeichnenden Charakter“ der Marke ändert sich durch die Abänderung der Marke nicht (vgl. EuGH, Urt. v. 25. 10. 2012 – C-553/11 </a:t>
            </a:r>
            <a:r>
              <a:rPr lang="de-AT" dirty="0" err="1"/>
              <a:t>Rintisch</a:t>
            </a:r>
            <a:r>
              <a:rPr lang="de-AT" dirty="0"/>
              <a:t>/ Eder - </a:t>
            </a:r>
            <a:r>
              <a:rPr lang="de-AT" i="1" dirty="0" err="1"/>
              <a:t>Proti</a:t>
            </a:r>
            <a:r>
              <a:rPr lang="de-AT" dirty="0"/>
              <a:t>).</a:t>
            </a:r>
          </a:p>
          <a:p>
            <a:pPr algn="just">
              <a:buClr>
                <a:srgbClr val="C00000"/>
              </a:buClr>
              <a:buFont typeface="Calibri" panose="020F0502020204030204" pitchFamily="34" charset="0"/>
              <a:buChar char="+"/>
            </a:pPr>
            <a:r>
              <a:rPr lang="de-AT" dirty="0"/>
              <a:t>Abweichende Benutzung der Marke durch den Lizenznehmer kann auch zum Verlust des Rechts führen (</a:t>
            </a:r>
            <a:r>
              <a:rPr lang="pt-BR" dirty="0"/>
              <a:t>OGH 22.6.2021, 4 Ob 111/21h – </a:t>
            </a:r>
            <a:r>
              <a:rPr lang="pt-BR" i="1" dirty="0"/>
              <a:t>COLUMBUS</a:t>
            </a:r>
            <a:r>
              <a:rPr lang="pt-BR" dirty="0"/>
              <a:t>)</a:t>
            </a:r>
            <a:endParaRPr lang="de-AT" dirty="0"/>
          </a:p>
        </p:txBody>
      </p:sp>
      <p:sp>
        <p:nvSpPr>
          <p:cNvPr id="5" name="Inhaltsplatzhalter 2">
            <a:extLst>
              <a:ext uri="{FF2B5EF4-FFF2-40B4-BE49-F238E27FC236}">
                <a16:creationId xmlns:a16="http://schemas.microsoft.com/office/drawing/2014/main" id="{D1FC0E18-2AF8-40D2-BA4D-C841197EAEB1}"/>
              </a:ext>
            </a:extLst>
          </p:cNvPr>
          <p:cNvSpPr txBox="1">
            <a:spLocks/>
          </p:cNvSpPr>
          <p:nvPr/>
        </p:nvSpPr>
        <p:spPr>
          <a:xfrm>
            <a:off x="468313" y="1590675"/>
            <a:ext cx="8229600" cy="45862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8175" lvl="2" indent="0">
              <a:buClr>
                <a:srgbClr val="C00000"/>
              </a:buClr>
              <a:buNone/>
            </a:pPr>
            <a:endParaRPr lang="de-AT" sz="14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361950" lvl="1" indent="-180975">
              <a:buClr>
                <a:srgbClr val="C00000"/>
              </a:buClr>
              <a:buFont typeface="Calibri" panose="020F0502020204030204" pitchFamily="34" charset="0"/>
              <a:buChar char="+"/>
            </a:pPr>
            <a:endParaRPr lang="de-AT" sz="18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361950" lvl="1" indent="-180975">
              <a:buClr>
                <a:srgbClr val="C00000"/>
              </a:buClr>
              <a:buFont typeface="Calibri" panose="020F0502020204030204" pitchFamily="34" charset="0"/>
              <a:buChar char="+"/>
            </a:pPr>
            <a:endParaRPr lang="de-AT" sz="18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0716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975729-2DB1-88F4-C9A0-B53E2A302285}"/>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7AA63848-34F4-CA1C-3E94-7D65A9F1EA3D}"/>
              </a:ext>
            </a:extLst>
          </p:cNvPr>
          <p:cNvSpPr>
            <a:spLocks noGrp="1"/>
          </p:cNvSpPr>
          <p:nvPr>
            <p:ph idx="1"/>
          </p:nvPr>
        </p:nvSpPr>
        <p:spPr>
          <a:xfrm>
            <a:off x="628650" y="1825624"/>
            <a:ext cx="7886700" cy="4667249"/>
          </a:xfrm>
        </p:spPr>
        <p:txBody>
          <a:bodyPr>
            <a:normAutofit fontScale="92500" lnSpcReduction="20000"/>
          </a:bodyPr>
          <a:lstStyle/>
          <a:p>
            <a:pPr lvl="0">
              <a:lnSpc>
                <a:spcPct val="107000"/>
              </a:lnSpc>
              <a:spcAft>
                <a:spcPts val="800"/>
              </a:spcAft>
              <a:buClr>
                <a:srgbClr val="C00000"/>
              </a:buClr>
              <a:buFontTx/>
              <a:buChar char="+"/>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de-AT" sz="2800" dirty="0">
                <a:effectLst/>
                <a:latin typeface="Helvetica" panose="020B0604020202020204" pitchFamily="34" charset="0"/>
                <a:ea typeface="Times New Roman" panose="02020603050405020304" pitchFamily="18" charset="0"/>
                <a:cs typeface="Times New Roman" panose="02020603050405020304" pitchFamily="18" charset="0"/>
              </a:rPr>
              <a:t>was ist bei einer Neuanmeldung einer Marke zu beachten (Kollisionen, Kosten) – gibt es einen „Notfallplan“ sollte die neue Marke nicht zur Registrierung gelangen</a:t>
            </a:r>
            <a:endParaRPr lang="de-AT"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buClr>
                <a:srgbClr val="C00000"/>
              </a:buClr>
              <a:buFontTx/>
              <a:buChar char="+"/>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de-AT" sz="2800" dirty="0">
                <a:effectLst/>
                <a:latin typeface="Helvetica" panose="020B0604020202020204" pitchFamily="34" charset="0"/>
                <a:ea typeface="Times New Roman" panose="02020603050405020304" pitchFamily="18" charset="0"/>
                <a:cs typeface="Times New Roman" panose="02020603050405020304" pitchFamily="18" charset="0"/>
              </a:rPr>
              <a:t>erhält die „neue“ Marke etwa einen Zusatz in Form eines Claims? Werden neue Produkte und Dienstleistungen angeboten? Handelt es sich bei der neuen Marke um einen tatsächlich neue Marke </a:t>
            </a:r>
          </a:p>
          <a:p>
            <a:pPr>
              <a:lnSpc>
                <a:spcPct val="107000"/>
              </a:lnSpc>
              <a:spcAft>
                <a:spcPts val="800"/>
              </a:spcAft>
              <a:buClr>
                <a:srgbClr val="C00000"/>
              </a:buClr>
              <a:buFontTx/>
              <a:buChar char="+"/>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de-AT" sz="2800" dirty="0">
                <a:effectLst/>
                <a:latin typeface="Helvetica" panose="020B0604020202020204" pitchFamily="34" charset="0"/>
                <a:ea typeface="Times New Roman" panose="02020603050405020304" pitchFamily="18" charset="0"/>
                <a:cs typeface="Times New Roman" panose="02020603050405020304" pitchFamily="18" charset="0"/>
              </a:rPr>
              <a:t>rechtserhaltende Benutzung – ist diese beim Marken-Relaunch ohne Neuanmeldung noch gegeben? </a:t>
            </a:r>
            <a:endParaRPr lang="de-AT" dirty="0"/>
          </a:p>
        </p:txBody>
      </p:sp>
    </p:spTree>
    <p:extLst>
      <p:ext uri="{BB962C8B-B14F-4D97-AF65-F5344CB8AC3E}">
        <p14:creationId xmlns:p14="http://schemas.microsoft.com/office/powerpoint/2010/main" val="1524842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C57DE-08F5-1C8F-258E-E3D8B1CD31C7}"/>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4FE183E6-AB6E-9BE5-8C40-DD0D8463DEB3}"/>
              </a:ext>
            </a:extLst>
          </p:cNvPr>
          <p:cNvSpPr>
            <a:spLocks noGrp="1"/>
          </p:cNvSpPr>
          <p:nvPr>
            <p:ph idx="1"/>
          </p:nvPr>
        </p:nvSpPr>
        <p:spPr/>
        <p:txBody>
          <a:bodyPr>
            <a:normAutofit fontScale="92500"/>
          </a:bodyPr>
          <a:lstStyle/>
          <a:p>
            <a:pPr>
              <a:buClr>
                <a:srgbClr val="C00000"/>
              </a:buClr>
              <a:buFont typeface="Helvetica" panose="020B0604020202020204" pitchFamily="34" charset="0"/>
              <a:buChar char="+"/>
            </a:pPr>
            <a:r>
              <a:rPr lang="de-AT" sz="2800" dirty="0">
                <a:effectLst/>
                <a:latin typeface="Helvetica" panose="020B0604020202020204" pitchFamily="34" charset="0"/>
                <a:ea typeface="Times New Roman" panose="02020603050405020304" pitchFamily="18" charset="0"/>
                <a:cs typeface="Times New Roman" panose="02020603050405020304" pitchFamily="18" charset="0"/>
              </a:rPr>
              <a:t>im Zuge einer „Neuanmeldung“ soll auch beachtet werden: neue räumliche Gebiete wo man künftig tätig ist (auch EU oder Nicht-EU-Länder)?</a:t>
            </a:r>
          </a:p>
          <a:p>
            <a:pPr>
              <a:buClr>
                <a:srgbClr val="C00000"/>
              </a:buClr>
              <a:buFont typeface="Helvetica" panose="020B0604020202020204" pitchFamily="34" charset="0"/>
              <a:buChar char="+"/>
            </a:pPr>
            <a:r>
              <a:rPr lang="de-AT" sz="2800" dirty="0">
                <a:effectLst/>
                <a:latin typeface="Helvetica" panose="020B0604020202020204" pitchFamily="34" charset="0"/>
                <a:ea typeface="Times New Roman" panose="02020603050405020304" pitchFamily="18" charset="0"/>
                <a:cs typeface="Times New Roman" panose="02020603050405020304" pitchFamily="18" charset="0"/>
              </a:rPr>
              <a:t>Ändert sich der Absatzmarkt (</a:t>
            </a:r>
            <a:r>
              <a:rPr lang="de-AT" sz="2800" dirty="0" err="1">
                <a:effectLst/>
                <a:latin typeface="Helvetica" panose="020B0604020202020204" pitchFamily="34" charset="0"/>
                <a:ea typeface="Times New Roman" panose="02020603050405020304" pitchFamily="18" charset="0"/>
                <a:cs typeface="Times New Roman" panose="02020603050405020304" pitchFamily="18" charset="0"/>
              </a:rPr>
              <a:t>zB</a:t>
            </a:r>
            <a:r>
              <a:rPr lang="de-AT" sz="2800" dirty="0">
                <a:effectLst/>
                <a:latin typeface="Helvetica" panose="020B0604020202020204" pitchFamily="34" charset="0"/>
                <a:ea typeface="Times New Roman" panose="02020603050405020304" pitchFamily="18" charset="0"/>
                <a:cs typeface="Times New Roman" panose="02020603050405020304" pitchFamily="18" charset="0"/>
              </a:rPr>
              <a:t> Online-Handel – bedarf einer neuen Klasse) daher neue Markenanmeldung erforderlich</a:t>
            </a:r>
          </a:p>
          <a:p>
            <a:pPr>
              <a:buClr>
                <a:srgbClr val="C00000"/>
              </a:buClr>
              <a:buFont typeface="Helvetica" panose="020B0604020202020204" pitchFamily="34" charset="0"/>
              <a:buChar char="+"/>
            </a:pPr>
            <a:r>
              <a:rPr lang="de-AT" sz="2800" dirty="0">
                <a:effectLst/>
                <a:latin typeface="Helvetica" panose="020B0604020202020204" pitchFamily="34" charset="0"/>
                <a:ea typeface="Times New Roman" panose="02020603050405020304" pitchFamily="18" charset="0"/>
                <a:cs typeface="Times New Roman" panose="02020603050405020304" pitchFamily="18" charset="0"/>
              </a:rPr>
              <a:t>Unternehmensentwicklung und Markenentwicklung synchronisieren</a:t>
            </a:r>
            <a:endParaRPr lang="de-AT" sz="2800" dirty="0">
              <a:effectLst/>
              <a:latin typeface="Calibri" panose="020F0502020204030204" pitchFamily="34" charset="0"/>
              <a:ea typeface="Times New Roman" panose="02020603050405020304" pitchFamily="18" charset="0"/>
              <a:cs typeface="Times New Roman" panose="02020603050405020304" pitchFamily="18" charset="0"/>
            </a:endParaRPr>
          </a:p>
          <a:p>
            <a:pPr>
              <a:buClr>
                <a:srgbClr val="C00000"/>
              </a:buClr>
              <a:buFont typeface="Helvetica" panose="020B0604020202020204" pitchFamily="34" charset="0"/>
              <a:buChar char="+"/>
            </a:pPr>
            <a:r>
              <a:rPr lang="de-AT" dirty="0">
                <a:latin typeface="Helvetica" panose="020B0604020202020204" pitchFamily="34" charset="0"/>
                <a:ea typeface="Times New Roman" panose="02020603050405020304" pitchFamily="18" charset="0"/>
                <a:cs typeface="Times New Roman" panose="02020603050405020304" pitchFamily="18" charset="0"/>
              </a:rPr>
              <a:t>Achtung: Kollisionsprüfung vor Anmeldung</a:t>
            </a:r>
          </a:p>
          <a:p>
            <a:pPr>
              <a:buClr>
                <a:srgbClr val="C00000"/>
              </a:buClr>
              <a:buFont typeface="Helvetica" panose="020B0604020202020204" pitchFamily="34" charset="0"/>
              <a:buChar char="+"/>
            </a:pPr>
            <a:r>
              <a:rPr lang="de-AT" sz="2800" dirty="0">
                <a:effectLst/>
                <a:latin typeface="Helvetica" panose="020B0604020202020204" pitchFamily="34" charset="0"/>
                <a:ea typeface="Times New Roman" panose="02020603050405020304" pitchFamily="18" charset="0"/>
                <a:cs typeface="Times New Roman" panose="02020603050405020304" pitchFamily="18" charset="0"/>
              </a:rPr>
              <a:t>lange </a:t>
            </a:r>
            <a:r>
              <a:rPr lang="de-AT" dirty="0">
                <a:latin typeface="Helvetica" panose="020B0604020202020204" pitchFamily="34" charset="0"/>
                <a:ea typeface="Times New Roman" panose="02020603050405020304" pitchFamily="18" charset="0"/>
                <a:cs typeface="Times New Roman" panose="02020603050405020304" pitchFamily="18" charset="0"/>
              </a:rPr>
              <a:t>Prüfungsverfahren berücksichtigen</a:t>
            </a:r>
            <a:endParaRPr lang="de-AT" sz="2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de-AT" dirty="0"/>
          </a:p>
        </p:txBody>
      </p:sp>
    </p:spTree>
    <p:extLst>
      <p:ext uri="{BB962C8B-B14F-4D97-AF65-F5344CB8AC3E}">
        <p14:creationId xmlns:p14="http://schemas.microsoft.com/office/powerpoint/2010/main" val="1191743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468313" y="260350"/>
            <a:ext cx="8229600" cy="1143000"/>
          </a:xfrm>
          <a:prstGeom prst="rect">
            <a:avLst/>
          </a:prstGeom>
          <a:solidFill>
            <a:srgbClr val="AF1418"/>
          </a:solidFill>
          <a:ln w="9525">
            <a:noFill/>
            <a:miter lim="800000"/>
            <a:headEnd/>
            <a:tailEnd/>
          </a:ln>
        </p:spPr>
        <p:txBody>
          <a:bodyPr anchor="ctr"/>
          <a:lstStyle/>
          <a:p>
            <a:pPr algn="ctr"/>
            <a:r>
              <a:rPr lang="de-DE" sz="4400" dirty="0">
                <a:solidFill>
                  <a:schemeClr val="bg1"/>
                </a:solidFill>
              </a:rPr>
              <a:t>Kollisionsüberwachung</a:t>
            </a:r>
          </a:p>
        </p:txBody>
      </p:sp>
      <p:sp>
        <p:nvSpPr>
          <p:cNvPr id="3" name="Inhaltsplatzhalter 2"/>
          <p:cNvSpPr>
            <a:spLocks noGrp="1"/>
          </p:cNvSpPr>
          <p:nvPr>
            <p:ph idx="1"/>
          </p:nvPr>
        </p:nvSpPr>
        <p:spPr/>
        <p:txBody>
          <a:bodyPr>
            <a:normAutofit/>
          </a:bodyPr>
          <a:lstStyle/>
          <a:p>
            <a:pPr marL="0" indent="0">
              <a:buNone/>
            </a:pPr>
            <a:r>
              <a:rPr lang="de-AT" sz="2800"/>
              <a:t>	</a:t>
            </a:r>
            <a:endParaRPr lang="de-DE"/>
          </a:p>
          <a:p>
            <a:endParaRPr lang="de-AT" dirty="0"/>
          </a:p>
        </p:txBody>
      </p:sp>
      <p:sp>
        <p:nvSpPr>
          <p:cNvPr id="5" name="Inhaltsplatzhalter 2">
            <a:extLst>
              <a:ext uri="{FF2B5EF4-FFF2-40B4-BE49-F238E27FC236}">
                <a16:creationId xmlns:a16="http://schemas.microsoft.com/office/drawing/2014/main" id="{D1FC0E18-2AF8-40D2-BA4D-C841197EAEB1}"/>
              </a:ext>
            </a:extLst>
          </p:cNvPr>
          <p:cNvSpPr txBox="1">
            <a:spLocks/>
          </p:cNvSpPr>
          <p:nvPr/>
        </p:nvSpPr>
        <p:spPr>
          <a:xfrm>
            <a:off x="468313" y="1590675"/>
            <a:ext cx="8229600" cy="45862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8175" lvl="2" indent="0">
              <a:buClr>
                <a:srgbClr val="C00000"/>
              </a:buClr>
              <a:buNone/>
            </a:pPr>
            <a:endParaRPr lang="de-AT" sz="14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361950" lvl="1" indent="-180975">
              <a:buClr>
                <a:srgbClr val="C00000"/>
              </a:buClr>
              <a:buFont typeface="Calibri" panose="020F0502020204030204" pitchFamily="34" charset="0"/>
              <a:buChar char="+"/>
            </a:pPr>
            <a:endParaRPr lang="de-AT" sz="18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361950" lvl="1" indent="-180975">
              <a:buClr>
                <a:srgbClr val="C00000"/>
              </a:buClr>
              <a:buFont typeface="Calibri" panose="020F0502020204030204" pitchFamily="34" charset="0"/>
              <a:buChar char="+"/>
            </a:pPr>
            <a:endParaRPr lang="de-AT" sz="18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graphicFrame>
        <p:nvGraphicFramePr>
          <p:cNvPr id="6" name="Inhaltsplatzhalter 4">
            <a:extLst>
              <a:ext uri="{FF2B5EF4-FFF2-40B4-BE49-F238E27FC236}">
                <a16:creationId xmlns:a16="http://schemas.microsoft.com/office/drawing/2014/main" id="{C1779EF0-8DC2-4D4C-9966-2C86600D3196}"/>
              </a:ext>
            </a:extLst>
          </p:cNvPr>
          <p:cNvGraphicFramePr>
            <a:graphicFrameLocks/>
          </p:cNvGraphicFramePr>
          <p:nvPr/>
        </p:nvGraphicFramePr>
        <p:xfrm>
          <a:off x="539552" y="1570038"/>
          <a:ext cx="808558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8614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ChangeArrowheads="1"/>
          </p:cNvSpPr>
          <p:nvPr>
            <p:ph type="body" idx="1"/>
          </p:nvPr>
        </p:nvSpPr>
        <p:spPr>
          <a:xfrm>
            <a:off x="450104" y="1700808"/>
            <a:ext cx="8229600" cy="4641379"/>
          </a:xfrm>
        </p:spPr>
        <p:txBody>
          <a:bodyPr/>
          <a:lstStyle/>
          <a:p>
            <a:pPr eaLnBrk="1" hangingPunct="1">
              <a:lnSpc>
                <a:spcPct val="90000"/>
              </a:lnSpc>
              <a:buClr>
                <a:srgbClr val="AF1418"/>
              </a:buClr>
              <a:buFont typeface="Symbol" panose="05050102010706020507" pitchFamily="18" charset="2"/>
              <a:buChar char="+"/>
            </a:pPr>
            <a:r>
              <a:rPr lang="de-DE" sz="2400" dirty="0"/>
              <a:t>Einstweilige Verfügung</a:t>
            </a:r>
          </a:p>
          <a:p>
            <a:pPr eaLnBrk="1" hangingPunct="1">
              <a:lnSpc>
                <a:spcPct val="90000"/>
              </a:lnSpc>
              <a:buClr>
                <a:srgbClr val="AF1418"/>
              </a:buClr>
              <a:buFont typeface="Symbol" panose="05050102010706020507" pitchFamily="18" charset="2"/>
              <a:buChar char="+"/>
            </a:pPr>
            <a:r>
              <a:rPr lang="de-DE" sz="2400" dirty="0"/>
              <a:t>Unterlassung</a:t>
            </a:r>
          </a:p>
          <a:p>
            <a:pPr eaLnBrk="1" hangingPunct="1">
              <a:lnSpc>
                <a:spcPct val="90000"/>
              </a:lnSpc>
              <a:buClr>
                <a:srgbClr val="AF1418"/>
              </a:buClr>
              <a:buFont typeface="Symbol" panose="05050102010706020507" pitchFamily="18" charset="2"/>
              <a:buChar char="+"/>
            </a:pPr>
            <a:r>
              <a:rPr lang="de-DE" sz="2400" dirty="0"/>
              <a:t>Beseitigung</a:t>
            </a:r>
          </a:p>
          <a:p>
            <a:pPr eaLnBrk="1" hangingPunct="1">
              <a:lnSpc>
                <a:spcPct val="90000"/>
              </a:lnSpc>
              <a:buClr>
                <a:srgbClr val="AF1418"/>
              </a:buClr>
              <a:buFont typeface="Symbol" panose="05050102010706020507" pitchFamily="18" charset="2"/>
              <a:buChar char="+"/>
            </a:pPr>
            <a:r>
              <a:rPr lang="de-DE" sz="2400" dirty="0"/>
              <a:t>Schadensersatz</a:t>
            </a:r>
          </a:p>
          <a:p>
            <a:pPr eaLnBrk="1" hangingPunct="1">
              <a:lnSpc>
                <a:spcPct val="90000"/>
              </a:lnSpc>
              <a:buClr>
                <a:srgbClr val="AF1418"/>
              </a:buClr>
              <a:buFont typeface="Symbol" panose="05050102010706020507" pitchFamily="18" charset="2"/>
              <a:buChar char="+"/>
            </a:pPr>
            <a:r>
              <a:rPr lang="de-DE" sz="2400" dirty="0"/>
              <a:t>Herausgabe des Gewinns</a:t>
            </a:r>
          </a:p>
          <a:p>
            <a:pPr eaLnBrk="1" hangingPunct="1">
              <a:lnSpc>
                <a:spcPct val="90000"/>
              </a:lnSpc>
              <a:buClr>
                <a:srgbClr val="AF1418"/>
              </a:buClr>
              <a:buFont typeface="Symbol" panose="05050102010706020507" pitchFamily="18" charset="2"/>
              <a:buChar char="+"/>
            </a:pPr>
            <a:r>
              <a:rPr lang="de-DE" sz="2400" dirty="0"/>
              <a:t>Urteilsveröffentlichung</a:t>
            </a:r>
          </a:p>
          <a:p>
            <a:pPr eaLnBrk="1" hangingPunct="1">
              <a:lnSpc>
                <a:spcPct val="90000"/>
              </a:lnSpc>
              <a:buClr>
                <a:srgbClr val="AF1418"/>
              </a:buClr>
              <a:buFont typeface="Symbol" panose="05050102010706020507" pitchFamily="18" charset="2"/>
              <a:buChar char="+"/>
            </a:pPr>
            <a:r>
              <a:rPr lang="de-DE" sz="2400" dirty="0"/>
              <a:t>Rechnungslegung</a:t>
            </a:r>
          </a:p>
          <a:p>
            <a:pPr eaLnBrk="1" hangingPunct="1">
              <a:lnSpc>
                <a:spcPct val="90000"/>
              </a:lnSpc>
              <a:buClr>
                <a:srgbClr val="AF1418"/>
              </a:buClr>
              <a:buFont typeface="Symbol" panose="05050102010706020507" pitchFamily="18" charset="2"/>
              <a:buChar char="+"/>
            </a:pPr>
            <a:r>
              <a:rPr lang="de-DE" sz="2400" dirty="0"/>
              <a:t>Straftatbestände</a:t>
            </a:r>
          </a:p>
        </p:txBody>
      </p:sp>
      <p:sp>
        <p:nvSpPr>
          <p:cNvPr id="3" name="Rectangle 4"/>
          <p:cNvSpPr>
            <a:spLocks noChangeArrowheads="1"/>
          </p:cNvSpPr>
          <p:nvPr/>
        </p:nvSpPr>
        <p:spPr bwMode="auto">
          <a:xfrm>
            <a:off x="453599" y="188640"/>
            <a:ext cx="8229600" cy="1152128"/>
          </a:xfrm>
          <a:prstGeom prst="rect">
            <a:avLst/>
          </a:prstGeom>
          <a:solidFill>
            <a:srgbClr val="AF1418"/>
          </a:solidFill>
          <a:ln w="9525">
            <a:noFill/>
            <a:miter lim="800000"/>
            <a:headEnd/>
            <a:tailEnd/>
          </a:ln>
        </p:spPr>
        <p:txBody>
          <a:bodyPr anchor="ctr"/>
          <a:lstStyle/>
          <a:p>
            <a:pPr algn="ctr"/>
            <a:r>
              <a:rPr lang="de-DE" sz="3600" dirty="0" err="1">
                <a:solidFill>
                  <a:schemeClr val="bg1"/>
                </a:solidFill>
              </a:rPr>
              <a:t>Rechtsdurchsetzungen</a:t>
            </a:r>
            <a:r>
              <a:rPr lang="de-DE" sz="3600" dirty="0">
                <a:solidFill>
                  <a:schemeClr val="bg1"/>
                </a:solidFill>
              </a:rPr>
              <a:t> bei</a:t>
            </a:r>
          </a:p>
          <a:p>
            <a:pPr algn="ctr"/>
            <a:r>
              <a:rPr lang="de-DE" sz="3600" dirty="0">
                <a:solidFill>
                  <a:schemeClr val="bg1"/>
                </a:solidFill>
              </a:rPr>
              <a:t>Verletzungshandlungen</a:t>
            </a:r>
          </a:p>
        </p:txBody>
      </p:sp>
    </p:spTree>
    <p:extLst>
      <p:ext uri="{BB962C8B-B14F-4D97-AF65-F5344CB8AC3E}">
        <p14:creationId xmlns:p14="http://schemas.microsoft.com/office/powerpoint/2010/main" val="2693530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543742" y="2648444"/>
            <a:ext cx="8229600" cy="1143000"/>
          </a:xfrm>
          <a:prstGeom prst="rect">
            <a:avLst/>
          </a:prstGeom>
          <a:solidFill>
            <a:srgbClr val="AF1418"/>
          </a:solidFill>
          <a:ln w="9525">
            <a:noFill/>
            <a:miter lim="800000"/>
            <a:headEnd/>
            <a:tailEnd/>
          </a:ln>
        </p:spPr>
        <p:txBody>
          <a:bodyPr anchor="ctr"/>
          <a:lstStyle/>
          <a:p>
            <a:pPr algn="ctr"/>
            <a:r>
              <a:rPr lang="de-DE" sz="4400" dirty="0">
                <a:solidFill>
                  <a:schemeClr val="bg1"/>
                </a:solidFill>
              </a:rPr>
              <a:t>Designschutz</a:t>
            </a:r>
          </a:p>
        </p:txBody>
      </p:sp>
      <p:sp>
        <p:nvSpPr>
          <p:cNvPr id="5" name="Inhaltsplatzhalter 2">
            <a:extLst>
              <a:ext uri="{FF2B5EF4-FFF2-40B4-BE49-F238E27FC236}">
                <a16:creationId xmlns:a16="http://schemas.microsoft.com/office/drawing/2014/main" id="{D1FC0E18-2AF8-40D2-BA4D-C841197EAEB1}"/>
              </a:ext>
            </a:extLst>
          </p:cNvPr>
          <p:cNvSpPr txBox="1">
            <a:spLocks/>
          </p:cNvSpPr>
          <p:nvPr/>
        </p:nvSpPr>
        <p:spPr>
          <a:xfrm>
            <a:off x="370658" y="3429000"/>
            <a:ext cx="8229600" cy="45862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lvl="1" indent="-180975">
              <a:buClr>
                <a:srgbClr val="C00000"/>
              </a:buClr>
              <a:buFont typeface="Calibri" panose="020F0502020204030204" pitchFamily="34" charset="0"/>
              <a:buChar char="+"/>
            </a:pPr>
            <a:endParaRPr lang="de-AT" sz="18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361950" lvl="1" indent="-180975">
              <a:buClr>
                <a:srgbClr val="C00000"/>
              </a:buClr>
              <a:buFont typeface="Calibri" panose="020F0502020204030204" pitchFamily="34" charset="0"/>
              <a:buChar char="+"/>
            </a:pPr>
            <a:endParaRPr lang="de-AT" sz="18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021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p:nvPr>
        </p:nvSpPr>
        <p:spPr/>
        <p:txBody>
          <a:bodyPr>
            <a:normAutofit/>
          </a:bodyPr>
          <a:lstStyle/>
          <a:p>
            <a:r>
              <a:rPr lang="de-DE" sz="4000" b="1" dirty="0">
                <a:solidFill>
                  <a:srgbClr val="AF1418"/>
                </a:solidFill>
              </a:rPr>
              <a:t>Funktion des Designs</a:t>
            </a:r>
          </a:p>
        </p:txBody>
      </p:sp>
      <p:sp>
        <p:nvSpPr>
          <p:cNvPr id="37892" name="Rectangle 4"/>
          <p:cNvSpPr>
            <a:spLocks noGrp="1" noChangeArrowheads="1"/>
          </p:cNvSpPr>
          <p:nvPr>
            <p:ph type="body" idx="1"/>
          </p:nvPr>
        </p:nvSpPr>
        <p:spPr/>
        <p:txBody>
          <a:bodyPr/>
          <a:lstStyle/>
          <a:p>
            <a:pPr eaLnBrk="1" hangingPunct="1">
              <a:buClr>
                <a:srgbClr val="AF1418"/>
              </a:buClr>
            </a:pPr>
            <a:r>
              <a:rPr lang="de-DE" b="1" dirty="0">
                <a:solidFill>
                  <a:srgbClr val="AF1418"/>
                </a:solidFill>
              </a:rPr>
              <a:t>Erscheinungsform</a:t>
            </a:r>
            <a:r>
              <a:rPr lang="de-DE" dirty="0"/>
              <a:t> wird geschützt, </a:t>
            </a:r>
          </a:p>
          <a:p>
            <a:pPr eaLnBrk="1" hangingPunct="1">
              <a:buClr>
                <a:srgbClr val="AF1418"/>
              </a:buClr>
            </a:pPr>
            <a:r>
              <a:rPr lang="de-DE" b="1" dirty="0">
                <a:solidFill>
                  <a:srgbClr val="AF1418"/>
                </a:solidFill>
              </a:rPr>
              <a:t>nicht</a:t>
            </a:r>
          </a:p>
          <a:p>
            <a:pPr lvl="1" eaLnBrk="1" hangingPunct="1">
              <a:buClr>
                <a:srgbClr val="AF1418"/>
              </a:buClr>
              <a:buFont typeface="Symbol" panose="05050102010706020507" pitchFamily="18" charset="2"/>
              <a:buChar char="+"/>
            </a:pPr>
            <a:r>
              <a:rPr lang="de-DE" dirty="0"/>
              <a:t>das </a:t>
            </a:r>
            <a:r>
              <a:rPr lang="de-DE" u="sng" dirty="0"/>
              <a:t>Produkt</a:t>
            </a:r>
            <a:r>
              <a:rPr lang="de-DE" dirty="0"/>
              <a:t> selbst = Frage des </a:t>
            </a:r>
            <a:r>
              <a:rPr lang="de-DE" i="1" dirty="0"/>
              <a:t>Urheber- und Patentrechts</a:t>
            </a:r>
          </a:p>
          <a:p>
            <a:pPr lvl="1" eaLnBrk="1" hangingPunct="1">
              <a:buClr>
                <a:srgbClr val="AF1418"/>
              </a:buClr>
              <a:buFont typeface="Symbol" panose="05050102010706020507" pitchFamily="18" charset="2"/>
              <a:buChar char="+"/>
            </a:pPr>
            <a:r>
              <a:rPr lang="de-DE" dirty="0"/>
              <a:t>oder seine </a:t>
            </a:r>
            <a:r>
              <a:rPr lang="de-DE" u="sng" dirty="0"/>
              <a:t>technische Funktion</a:t>
            </a:r>
            <a:r>
              <a:rPr lang="de-DE" dirty="0"/>
              <a:t> = Frage des </a:t>
            </a:r>
            <a:r>
              <a:rPr lang="de-DE" i="1" dirty="0"/>
              <a:t>Patentrechts</a:t>
            </a:r>
          </a:p>
          <a:p>
            <a:pPr lvl="1" eaLnBrk="1" hangingPunct="1">
              <a:buClr>
                <a:srgbClr val="AF1418"/>
              </a:buClr>
              <a:buFont typeface="Symbol" panose="05050102010706020507" pitchFamily="18" charset="2"/>
              <a:buChar char="+"/>
            </a:pPr>
            <a:r>
              <a:rPr lang="de-DE" dirty="0"/>
              <a:t>oder die </a:t>
            </a:r>
            <a:r>
              <a:rPr lang="de-DE" u="sng" dirty="0"/>
              <a:t>Unterscheidungskraft</a:t>
            </a:r>
            <a:r>
              <a:rPr lang="de-DE" dirty="0"/>
              <a:t> eines Zeichens = Frage des </a:t>
            </a:r>
            <a:r>
              <a:rPr lang="de-DE" i="1" dirty="0"/>
              <a:t>Markenrechts</a:t>
            </a:r>
          </a:p>
        </p:txBody>
      </p:sp>
    </p:spTree>
    <p:extLst>
      <p:ext uri="{BB962C8B-B14F-4D97-AF65-F5344CB8AC3E}">
        <p14:creationId xmlns:p14="http://schemas.microsoft.com/office/powerpoint/2010/main" val="284678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395288" y="1628775"/>
            <a:ext cx="8229600" cy="4525963"/>
          </a:xfrm>
        </p:spPr>
        <p:txBody>
          <a:bodyPr/>
          <a:lstStyle/>
          <a:p>
            <a:pPr eaLnBrk="1" hangingPunct="1">
              <a:lnSpc>
                <a:spcPct val="90000"/>
              </a:lnSpc>
              <a:buClr>
                <a:srgbClr val="AF1418"/>
              </a:buClr>
            </a:pPr>
            <a:r>
              <a:rPr lang="de-DE" b="1" dirty="0">
                <a:solidFill>
                  <a:srgbClr val="AF1418"/>
                </a:solidFill>
              </a:rPr>
              <a:t>Muster (Modell)</a:t>
            </a:r>
            <a:r>
              <a:rPr lang="de-DE" sz="2800" dirty="0">
                <a:solidFill>
                  <a:srgbClr val="C00000"/>
                </a:solidFill>
              </a:rPr>
              <a:t> </a:t>
            </a:r>
            <a:r>
              <a:rPr lang="de-DE" sz="2800" dirty="0"/>
              <a:t>= (äußere) </a:t>
            </a:r>
            <a:r>
              <a:rPr lang="de-DE" sz="2800" u="sng" dirty="0"/>
              <a:t>Erscheinungsform</a:t>
            </a:r>
            <a:r>
              <a:rPr lang="de-DE" sz="2800" dirty="0"/>
              <a:t> eines </a:t>
            </a:r>
            <a:r>
              <a:rPr lang="de-DE" sz="2800" u="sng" dirty="0"/>
              <a:t>Erzeugnisses</a:t>
            </a:r>
            <a:r>
              <a:rPr lang="de-DE" sz="2800" dirty="0"/>
              <a:t> (Produkts) oder eines Teils davon, </a:t>
            </a:r>
            <a:r>
              <a:rPr lang="de-DE" sz="2800" u="sng" dirty="0"/>
              <a:t>neu</a:t>
            </a:r>
            <a:r>
              <a:rPr lang="de-DE" sz="2800" dirty="0"/>
              <a:t> und mit </a:t>
            </a:r>
            <a:r>
              <a:rPr lang="de-DE" sz="2800" u="sng" dirty="0"/>
              <a:t>Eigenart</a:t>
            </a:r>
          </a:p>
          <a:p>
            <a:pPr lvl="1" eaLnBrk="1" hangingPunct="1">
              <a:lnSpc>
                <a:spcPct val="90000"/>
              </a:lnSpc>
            </a:pPr>
            <a:r>
              <a:rPr lang="de-DE" sz="2400" dirty="0"/>
              <a:t>Linien</a:t>
            </a:r>
          </a:p>
          <a:p>
            <a:pPr lvl="1" eaLnBrk="1" hangingPunct="1">
              <a:lnSpc>
                <a:spcPct val="90000"/>
              </a:lnSpc>
            </a:pPr>
            <a:r>
              <a:rPr lang="de-DE" sz="2400" dirty="0">
                <a:solidFill>
                  <a:srgbClr val="FF0000"/>
                </a:solidFill>
              </a:rPr>
              <a:t>F</a:t>
            </a:r>
            <a:r>
              <a:rPr lang="de-DE" sz="2400" dirty="0">
                <a:solidFill>
                  <a:srgbClr val="FFFF00"/>
                </a:solidFill>
              </a:rPr>
              <a:t>a</a:t>
            </a:r>
            <a:r>
              <a:rPr lang="de-DE" sz="2400" dirty="0"/>
              <a:t>r</a:t>
            </a:r>
            <a:r>
              <a:rPr lang="de-DE" sz="2400" dirty="0">
                <a:solidFill>
                  <a:srgbClr val="669900"/>
                </a:solidFill>
              </a:rPr>
              <a:t>b</a:t>
            </a:r>
            <a:r>
              <a:rPr lang="de-DE" sz="2400" dirty="0"/>
              <a:t>e</a:t>
            </a:r>
            <a:r>
              <a:rPr lang="de-DE" sz="2400" dirty="0">
                <a:solidFill>
                  <a:srgbClr val="000099"/>
                </a:solidFill>
              </a:rPr>
              <a:t>n</a:t>
            </a:r>
          </a:p>
          <a:p>
            <a:pPr lvl="1" eaLnBrk="1" hangingPunct="1">
              <a:lnSpc>
                <a:spcPct val="90000"/>
              </a:lnSpc>
            </a:pPr>
            <a:r>
              <a:rPr lang="de-DE" sz="2400" dirty="0"/>
              <a:t>Gestalt</a:t>
            </a:r>
          </a:p>
          <a:p>
            <a:pPr lvl="1" eaLnBrk="1" hangingPunct="1">
              <a:lnSpc>
                <a:spcPct val="90000"/>
              </a:lnSpc>
            </a:pPr>
            <a:r>
              <a:rPr lang="de-DE" sz="2400" dirty="0"/>
              <a:t>Oberflächenstruktur</a:t>
            </a:r>
          </a:p>
          <a:p>
            <a:pPr lvl="1" eaLnBrk="1" hangingPunct="1">
              <a:lnSpc>
                <a:spcPct val="90000"/>
              </a:lnSpc>
            </a:pPr>
            <a:r>
              <a:rPr lang="de-DE" sz="2400" dirty="0"/>
              <a:t>Konturen</a:t>
            </a:r>
          </a:p>
          <a:p>
            <a:pPr lvl="1" eaLnBrk="1" hangingPunct="1">
              <a:lnSpc>
                <a:spcPct val="90000"/>
              </a:lnSpc>
            </a:pPr>
            <a:r>
              <a:rPr lang="de-DE" sz="2400" dirty="0"/>
              <a:t>Werkstoff</a:t>
            </a:r>
          </a:p>
          <a:p>
            <a:pPr lvl="1" eaLnBrk="1" hangingPunct="1">
              <a:lnSpc>
                <a:spcPct val="90000"/>
              </a:lnSpc>
            </a:pPr>
            <a:r>
              <a:rPr lang="de-DE" sz="2400" dirty="0"/>
              <a:t>Verzierung</a:t>
            </a:r>
          </a:p>
        </p:txBody>
      </p:sp>
      <p:sp>
        <p:nvSpPr>
          <p:cNvPr id="38916" name="Rectangle 4"/>
          <p:cNvSpPr>
            <a:spLocks noGrp="1" noChangeArrowheads="1"/>
          </p:cNvSpPr>
          <p:nvPr>
            <p:ph type="title"/>
          </p:nvPr>
        </p:nvSpPr>
        <p:spPr/>
        <p:txBody>
          <a:bodyPr>
            <a:normAutofit/>
          </a:bodyPr>
          <a:lstStyle/>
          <a:p>
            <a:r>
              <a:rPr lang="de-AT" sz="4000" b="1" dirty="0">
                <a:solidFill>
                  <a:srgbClr val="AF1418"/>
                </a:solidFill>
              </a:rPr>
              <a:t>Begriff des Musters</a:t>
            </a:r>
            <a:endParaRPr lang="de-DE" sz="4000" b="1" dirty="0">
              <a:solidFill>
                <a:srgbClr val="AF1418"/>
              </a:solidFill>
            </a:endParaRPr>
          </a:p>
        </p:txBody>
      </p:sp>
      <p:sp>
        <p:nvSpPr>
          <p:cNvPr id="38917" name="Line 5"/>
          <p:cNvSpPr>
            <a:spLocks noChangeShapeType="1"/>
          </p:cNvSpPr>
          <p:nvPr/>
        </p:nvSpPr>
        <p:spPr bwMode="auto">
          <a:xfrm>
            <a:off x="3851275" y="5157788"/>
            <a:ext cx="0" cy="0"/>
          </a:xfrm>
          <a:prstGeom prst="line">
            <a:avLst/>
          </a:prstGeom>
          <a:noFill/>
          <a:ln w="9525">
            <a:solidFill>
              <a:schemeClr val="tx1"/>
            </a:solidFill>
            <a:round/>
            <a:headEnd/>
            <a:tailEnd/>
          </a:ln>
        </p:spPr>
        <p:txBody>
          <a:bodyPr/>
          <a:lstStyle/>
          <a:p>
            <a:endParaRPr lang="de-AT"/>
          </a:p>
        </p:txBody>
      </p:sp>
      <p:sp>
        <p:nvSpPr>
          <p:cNvPr id="38918" name="Rectangle 6" descr="Gewebe"/>
          <p:cNvSpPr>
            <a:spLocks noChangeArrowheads="1"/>
          </p:cNvSpPr>
          <p:nvPr/>
        </p:nvSpPr>
        <p:spPr bwMode="auto">
          <a:xfrm>
            <a:off x="4356100" y="4005263"/>
            <a:ext cx="1439863" cy="863600"/>
          </a:xfrm>
          <a:prstGeom prst="rect">
            <a:avLst/>
          </a:prstGeom>
          <a:blipFill dpi="0" rotWithShape="1">
            <a:blip r:embed="rId2" cstate="print"/>
            <a:srcRect/>
            <a:tile tx="0" ty="0" sx="100000" sy="100000" flip="none" algn="tl"/>
          </a:blipFill>
          <a:ln w="9525">
            <a:solidFill>
              <a:schemeClr val="tx1"/>
            </a:solidFill>
            <a:miter lim="800000"/>
            <a:headEnd/>
            <a:tailEnd/>
          </a:ln>
        </p:spPr>
        <p:txBody>
          <a:bodyPr wrap="none" anchor="ctr"/>
          <a:lstStyle/>
          <a:p>
            <a:endParaRPr lang="de-AT"/>
          </a:p>
        </p:txBody>
      </p:sp>
      <p:sp>
        <p:nvSpPr>
          <p:cNvPr id="38919" name="Rectangle 7" descr="Nussbaum"/>
          <p:cNvSpPr>
            <a:spLocks noChangeArrowheads="1"/>
          </p:cNvSpPr>
          <p:nvPr/>
        </p:nvSpPr>
        <p:spPr bwMode="auto">
          <a:xfrm>
            <a:off x="4356100" y="5013325"/>
            <a:ext cx="1439862" cy="863600"/>
          </a:xfrm>
          <a:prstGeom prst="rect">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endParaRPr lang="de-AT"/>
          </a:p>
        </p:txBody>
      </p:sp>
      <p:sp>
        <p:nvSpPr>
          <p:cNvPr id="38920" name="Line 8"/>
          <p:cNvSpPr>
            <a:spLocks noChangeShapeType="1"/>
          </p:cNvSpPr>
          <p:nvPr/>
        </p:nvSpPr>
        <p:spPr bwMode="auto">
          <a:xfrm>
            <a:off x="2268538" y="3141663"/>
            <a:ext cx="863600" cy="0"/>
          </a:xfrm>
          <a:prstGeom prst="line">
            <a:avLst/>
          </a:prstGeom>
          <a:noFill/>
          <a:ln w="38100">
            <a:solidFill>
              <a:srgbClr val="FF6600"/>
            </a:solidFill>
            <a:round/>
            <a:headEnd/>
            <a:tailEnd/>
          </a:ln>
        </p:spPr>
        <p:txBody>
          <a:bodyPr/>
          <a:lstStyle/>
          <a:p>
            <a:endParaRPr lang="de-AT"/>
          </a:p>
        </p:txBody>
      </p:sp>
      <p:sp>
        <p:nvSpPr>
          <p:cNvPr id="38921" name="Line 9"/>
          <p:cNvSpPr>
            <a:spLocks noChangeShapeType="1"/>
          </p:cNvSpPr>
          <p:nvPr/>
        </p:nvSpPr>
        <p:spPr bwMode="auto">
          <a:xfrm>
            <a:off x="2484438" y="3284538"/>
            <a:ext cx="863600" cy="0"/>
          </a:xfrm>
          <a:prstGeom prst="line">
            <a:avLst/>
          </a:prstGeom>
          <a:noFill/>
          <a:ln w="38100">
            <a:solidFill>
              <a:srgbClr val="FF6600"/>
            </a:solidFill>
            <a:round/>
            <a:headEnd/>
            <a:tailEnd/>
          </a:ln>
        </p:spPr>
        <p:txBody>
          <a:bodyPr/>
          <a:lstStyle/>
          <a:p>
            <a:endParaRPr lang="de-AT"/>
          </a:p>
        </p:txBody>
      </p:sp>
      <p:sp>
        <p:nvSpPr>
          <p:cNvPr id="38922" name="Rectangle 10"/>
          <p:cNvSpPr>
            <a:spLocks noChangeArrowheads="1"/>
          </p:cNvSpPr>
          <p:nvPr/>
        </p:nvSpPr>
        <p:spPr bwMode="auto">
          <a:xfrm>
            <a:off x="2627313" y="3682870"/>
            <a:ext cx="576263" cy="358775"/>
          </a:xfrm>
          <a:prstGeom prst="rect">
            <a:avLst/>
          </a:prstGeom>
          <a:solidFill>
            <a:schemeClr val="accent1"/>
          </a:solidFill>
          <a:ln w="9525">
            <a:miter lim="800000"/>
            <a:headEnd/>
            <a:tailEnd/>
          </a:ln>
          <a:scene3d>
            <a:camera prst="legacyObliqueTopRight"/>
            <a:lightRig rig="legacyFlat3" dir="b"/>
          </a:scene3d>
          <a:sp3d extrusionH="430200" prstMaterial="legacyWireframe">
            <a:bevelT w="13500" h="13500" prst="angle"/>
            <a:bevelB w="13500" h="13500" prst="angle"/>
            <a:extrusionClr>
              <a:schemeClr val="accent1"/>
            </a:extrusionClr>
          </a:sp3d>
        </p:spPr>
        <p:txBody>
          <a:bodyPr wrap="none" anchor="ctr">
            <a:flatTx/>
          </a:bodyPr>
          <a:lstStyle/>
          <a:p>
            <a:endParaRPr lang="de-AT"/>
          </a:p>
        </p:txBody>
      </p:sp>
      <p:sp>
        <p:nvSpPr>
          <p:cNvPr id="38923" name="Rectangle 11" descr="Geflochten"/>
          <p:cNvSpPr>
            <a:spLocks noChangeArrowheads="1"/>
          </p:cNvSpPr>
          <p:nvPr/>
        </p:nvSpPr>
        <p:spPr bwMode="auto">
          <a:xfrm>
            <a:off x="2700338" y="5445125"/>
            <a:ext cx="1439863" cy="863600"/>
          </a:xfrm>
          <a:prstGeom prst="rect">
            <a:avLst/>
          </a:prstGeom>
          <a:pattFill prst="plaid">
            <a:fgClr>
              <a:srgbClr val="FF6600"/>
            </a:fgClr>
            <a:bgClr>
              <a:srgbClr val="FFFFFF"/>
            </a:bgClr>
          </a:pattFill>
          <a:ln w="9525">
            <a:solidFill>
              <a:schemeClr val="tx1"/>
            </a:solidFill>
            <a:miter lim="800000"/>
            <a:headEnd/>
            <a:tailEnd/>
          </a:ln>
        </p:spPr>
        <p:txBody>
          <a:bodyPr wrap="none" anchor="ctr"/>
          <a:lstStyle/>
          <a:p>
            <a:endParaRPr lang="de-AT"/>
          </a:p>
        </p:txBody>
      </p:sp>
      <p:sp>
        <p:nvSpPr>
          <p:cNvPr id="38924" name="Freeform 12"/>
          <p:cNvSpPr>
            <a:spLocks/>
          </p:cNvSpPr>
          <p:nvPr/>
        </p:nvSpPr>
        <p:spPr bwMode="auto">
          <a:xfrm>
            <a:off x="2627312" y="4832793"/>
            <a:ext cx="1368425" cy="301625"/>
          </a:xfrm>
          <a:custGeom>
            <a:avLst/>
            <a:gdLst>
              <a:gd name="T0" fmla="*/ 0 w 862"/>
              <a:gd name="T1" fmla="*/ 182 h 190"/>
              <a:gd name="T2" fmla="*/ 318 w 862"/>
              <a:gd name="T3" fmla="*/ 0 h 190"/>
              <a:gd name="T4" fmla="*/ 590 w 862"/>
              <a:gd name="T5" fmla="*/ 182 h 190"/>
              <a:gd name="T6" fmla="*/ 862 w 862"/>
              <a:gd name="T7" fmla="*/ 46 h 190"/>
              <a:gd name="T8" fmla="*/ 0 60000 65536"/>
              <a:gd name="T9" fmla="*/ 0 60000 65536"/>
              <a:gd name="T10" fmla="*/ 0 60000 65536"/>
              <a:gd name="T11" fmla="*/ 0 60000 65536"/>
              <a:gd name="T12" fmla="*/ 0 w 862"/>
              <a:gd name="T13" fmla="*/ 0 h 190"/>
              <a:gd name="T14" fmla="*/ 862 w 862"/>
              <a:gd name="T15" fmla="*/ 190 h 190"/>
            </a:gdLst>
            <a:ahLst/>
            <a:cxnLst>
              <a:cxn ang="T8">
                <a:pos x="T0" y="T1"/>
              </a:cxn>
              <a:cxn ang="T9">
                <a:pos x="T2" y="T3"/>
              </a:cxn>
              <a:cxn ang="T10">
                <a:pos x="T4" y="T5"/>
              </a:cxn>
              <a:cxn ang="T11">
                <a:pos x="T6" y="T7"/>
              </a:cxn>
            </a:cxnLst>
            <a:rect l="T12" t="T13" r="T14" b="T15"/>
            <a:pathLst>
              <a:path w="862" h="190">
                <a:moveTo>
                  <a:pt x="0" y="182"/>
                </a:moveTo>
                <a:cubicBezTo>
                  <a:pt x="110" y="91"/>
                  <a:pt x="220" y="0"/>
                  <a:pt x="318" y="0"/>
                </a:cubicBezTo>
                <a:cubicBezTo>
                  <a:pt x="416" y="0"/>
                  <a:pt x="499" y="174"/>
                  <a:pt x="590" y="182"/>
                </a:cubicBezTo>
                <a:cubicBezTo>
                  <a:pt x="681" y="190"/>
                  <a:pt x="771" y="118"/>
                  <a:pt x="862" y="46"/>
                </a:cubicBezTo>
              </a:path>
            </a:pathLst>
          </a:custGeom>
          <a:noFill/>
          <a:ln w="19050" cmpd="sng">
            <a:solidFill>
              <a:srgbClr val="FF6600"/>
            </a:solidFill>
            <a:round/>
            <a:headEnd/>
            <a:tailEnd/>
          </a:ln>
        </p:spPr>
        <p:txBody>
          <a:bodyPr/>
          <a:lstStyle/>
          <a:p>
            <a:endParaRPr lang="de-AT"/>
          </a:p>
        </p:txBody>
      </p:sp>
      <p:sp>
        <p:nvSpPr>
          <p:cNvPr id="38925" name="Freeform 13"/>
          <p:cNvSpPr>
            <a:spLocks/>
          </p:cNvSpPr>
          <p:nvPr/>
        </p:nvSpPr>
        <p:spPr bwMode="auto">
          <a:xfrm>
            <a:off x="2663825" y="4597791"/>
            <a:ext cx="1368425" cy="301625"/>
          </a:xfrm>
          <a:custGeom>
            <a:avLst/>
            <a:gdLst>
              <a:gd name="T0" fmla="*/ 0 w 862"/>
              <a:gd name="T1" fmla="*/ 182 h 190"/>
              <a:gd name="T2" fmla="*/ 318 w 862"/>
              <a:gd name="T3" fmla="*/ 0 h 190"/>
              <a:gd name="T4" fmla="*/ 590 w 862"/>
              <a:gd name="T5" fmla="*/ 182 h 190"/>
              <a:gd name="T6" fmla="*/ 862 w 862"/>
              <a:gd name="T7" fmla="*/ 46 h 190"/>
              <a:gd name="T8" fmla="*/ 0 60000 65536"/>
              <a:gd name="T9" fmla="*/ 0 60000 65536"/>
              <a:gd name="T10" fmla="*/ 0 60000 65536"/>
              <a:gd name="T11" fmla="*/ 0 60000 65536"/>
              <a:gd name="T12" fmla="*/ 0 w 862"/>
              <a:gd name="T13" fmla="*/ 0 h 190"/>
              <a:gd name="T14" fmla="*/ 862 w 862"/>
              <a:gd name="T15" fmla="*/ 190 h 190"/>
            </a:gdLst>
            <a:ahLst/>
            <a:cxnLst>
              <a:cxn ang="T8">
                <a:pos x="T0" y="T1"/>
              </a:cxn>
              <a:cxn ang="T9">
                <a:pos x="T2" y="T3"/>
              </a:cxn>
              <a:cxn ang="T10">
                <a:pos x="T4" y="T5"/>
              </a:cxn>
              <a:cxn ang="T11">
                <a:pos x="T6" y="T7"/>
              </a:cxn>
            </a:cxnLst>
            <a:rect l="T12" t="T13" r="T14" b="T15"/>
            <a:pathLst>
              <a:path w="862" h="190">
                <a:moveTo>
                  <a:pt x="0" y="182"/>
                </a:moveTo>
                <a:cubicBezTo>
                  <a:pt x="110" y="91"/>
                  <a:pt x="220" y="0"/>
                  <a:pt x="318" y="0"/>
                </a:cubicBezTo>
                <a:cubicBezTo>
                  <a:pt x="416" y="0"/>
                  <a:pt x="499" y="174"/>
                  <a:pt x="590" y="182"/>
                </a:cubicBezTo>
                <a:cubicBezTo>
                  <a:pt x="681" y="190"/>
                  <a:pt x="771" y="118"/>
                  <a:pt x="862" y="46"/>
                </a:cubicBezTo>
              </a:path>
            </a:pathLst>
          </a:custGeom>
          <a:noFill/>
          <a:ln w="19050" cmpd="sng">
            <a:solidFill>
              <a:srgbClr val="FF6600"/>
            </a:solidFill>
            <a:round/>
            <a:headEnd/>
            <a:tailEnd/>
          </a:ln>
        </p:spPr>
        <p:txBody>
          <a:bodyPr/>
          <a:lstStyle/>
          <a:p>
            <a:endParaRPr lang="de-AT"/>
          </a:p>
        </p:txBody>
      </p:sp>
    </p:spTree>
    <p:extLst>
      <p:ext uri="{BB962C8B-B14F-4D97-AF65-F5344CB8AC3E}">
        <p14:creationId xmlns:p14="http://schemas.microsoft.com/office/powerpoint/2010/main" val="1343880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pPr eaLnBrk="1" hangingPunct="1"/>
            <a:endParaRPr lang="de-DE"/>
          </a:p>
        </p:txBody>
      </p:sp>
      <p:sp>
        <p:nvSpPr>
          <p:cNvPr id="39940" name="Rectangle 4"/>
          <p:cNvSpPr>
            <a:spLocks noGrp="1" noChangeArrowheads="1"/>
          </p:cNvSpPr>
          <p:nvPr>
            <p:ph type="body" idx="1"/>
          </p:nvPr>
        </p:nvSpPr>
        <p:spPr/>
        <p:txBody>
          <a:bodyPr/>
          <a:lstStyle/>
          <a:p>
            <a:pPr eaLnBrk="1" hangingPunct="1"/>
            <a:r>
              <a:rPr lang="de-DE" b="1" dirty="0">
                <a:solidFill>
                  <a:srgbClr val="C00000"/>
                </a:solidFill>
              </a:rPr>
              <a:t>Erzeugnis</a:t>
            </a:r>
            <a:r>
              <a:rPr lang="de-DE" dirty="0">
                <a:solidFill>
                  <a:schemeClr val="folHlink"/>
                </a:solidFill>
              </a:rPr>
              <a:t> </a:t>
            </a:r>
            <a:r>
              <a:rPr lang="de-DE" dirty="0"/>
              <a:t>= jeder industrielle oder handwerkliche Gegenstand u.a.:</a:t>
            </a:r>
          </a:p>
          <a:p>
            <a:pPr lvl="1" eaLnBrk="1" hangingPunct="1">
              <a:buClr>
                <a:srgbClr val="AF1418"/>
              </a:buClr>
              <a:buFont typeface="Symbol" panose="05050102010706020507" pitchFamily="18" charset="2"/>
              <a:buChar char="+"/>
            </a:pPr>
            <a:r>
              <a:rPr lang="de-DE" sz="2400" dirty="0"/>
              <a:t>Einzelteile eines komplexen Erzeugnisses </a:t>
            </a:r>
            <a:br>
              <a:rPr lang="de-DE" sz="2400" dirty="0"/>
            </a:br>
            <a:r>
              <a:rPr lang="de-DE" sz="2400" dirty="0"/>
              <a:t>(aus mehreren austauschbaren Bauelementen)</a:t>
            </a:r>
          </a:p>
          <a:p>
            <a:pPr lvl="1" eaLnBrk="1" hangingPunct="1">
              <a:buClr>
                <a:srgbClr val="AF1418"/>
              </a:buClr>
              <a:buFont typeface="Symbol" panose="05050102010706020507" pitchFamily="18" charset="2"/>
              <a:buChar char="+"/>
            </a:pPr>
            <a:r>
              <a:rPr lang="de-DE" sz="2400" dirty="0"/>
              <a:t>Verpackungen,</a:t>
            </a:r>
          </a:p>
          <a:p>
            <a:pPr lvl="1" eaLnBrk="1" hangingPunct="1">
              <a:buClr>
                <a:srgbClr val="AF1418"/>
              </a:buClr>
              <a:buFont typeface="Symbol" panose="05050102010706020507" pitchFamily="18" charset="2"/>
              <a:buChar char="+"/>
            </a:pPr>
            <a:r>
              <a:rPr lang="de-DE" sz="2400" dirty="0"/>
              <a:t>Ausstattungen,</a:t>
            </a:r>
          </a:p>
          <a:p>
            <a:pPr lvl="1" eaLnBrk="1" hangingPunct="1">
              <a:buClr>
                <a:srgbClr val="AF1418"/>
              </a:buClr>
              <a:buFont typeface="Symbol" panose="05050102010706020507" pitchFamily="18" charset="2"/>
              <a:buChar char="+"/>
            </a:pPr>
            <a:r>
              <a:rPr lang="de-DE" sz="2400" dirty="0"/>
              <a:t>graphische Symbole,</a:t>
            </a:r>
          </a:p>
          <a:p>
            <a:pPr lvl="1" eaLnBrk="1" hangingPunct="1">
              <a:buClr>
                <a:srgbClr val="AF1418"/>
              </a:buClr>
              <a:buFont typeface="Symbol" panose="05050102010706020507" pitchFamily="18" charset="2"/>
              <a:buChar char="+"/>
            </a:pPr>
            <a:r>
              <a:rPr lang="de-DE" sz="2400" dirty="0"/>
              <a:t>typographische Schriftbilder</a:t>
            </a:r>
          </a:p>
          <a:p>
            <a:pPr lvl="1" eaLnBrk="1" hangingPunct="1">
              <a:buFontTx/>
              <a:buNone/>
            </a:pPr>
            <a:endParaRPr lang="de-DE" sz="2400" dirty="0"/>
          </a:p>
          <a:p>
            <a:pPr lvl="1" eaLnBrk="1" hangingPunct="1">
              <a:buFontTx/>
              <a:buNone/>
            </a:pPr>
            <a:r>
              <a:rPr lang="de-DE" sz="2400" dirty="0"/>
              <a:t>Nicht jedoch Computerprogramme</a:t>
            </a:r>
          </a:p>
          <a:p>
            <a:pPr lvl="1" eaLnBrk="1" hangingPunct="1">
              <a:buFontTx/>
              <a:buNone/>
            </a:pPr>
            <a:endParaRPr lang="de-DE" sz="2400" dirty="0"/>
          </a:p>
        </p:txBody>
      </p:sp>
    </p:spTree>
    <p:extLst>
      <p:ext uri="{BB962C8B-B14F-4D97-AF65-F5344CB8AC3E}">
        <p14:creationId xmlns:p14="http://schemas.microsoft.com/office/powerpoint/2010/main" val="3056532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468313" y="2783993"/>
            <a:ext cx="8229600" cy="1143000"/>
          </a:xfrm>
          <a:prstGeom prst="rect">
            <a:avLst/>
          </a:prstGeom>
          <a:solidFill>
            <a:srgbClr val="AF1418"/>
          </a:solidFill>
          <a:ln w="9525">
            <a:noFill/>
            <a:miter lim="800000"/>
            <a:headEnd/>
            <a:tailEnd/>
          </a:ln>
        </p:spPr>
        <p:txBody>
          <a:bodyPr anchor="ctr"/>
          <a:lstStyle/>
          <a:p>
            <a:pPr algn="ctr"/>
            <a:r>
              <a:rPr lang="de-DE" sz="4400" dirty="0">
                <a:solidFill>
                  <a:schemeClr val="bg1"/>
                </a:solidFill>
              </a:rPr>
              <a:t>Allgemeines IP Recht</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0227" y="0"/>
            <a:ext cx="3483773" cy="491538"/>
          </a:xfrm>
          <a:prstGeom prst="rect">
            <a:avLst/>
          </a:prstGeom>
        </p:spPr>
      </p:pic>
    </p:spTree>
    <p:extLst>
      <p:ext uri="{BB962C8B-B14F-4D97-AF65-F5344CB8AC3E}">
        <p14:creationId xmlns:p14="http://schemas.microsoft.com/office/powerpoint/2010/main" val="42004313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title"/>
          </p:nvPr>
        </p:nvSpPr>
        <p:spPr>
          <a:xfrm>
            <a:off x="468313" y="0"/>
            <a:ext cx="8229600" cy="1143000"/>
          </a:xfrm>
        </p:spPr>
        <p:txBody>
          <a:bodyPr>
            <a:normAutofit/>
          </a:bodyPr>
          <a:lstStyle/>
          <a:p>
            <a:r>
              <a:rPr lang="de-DE" sz="4000" b="1" dirty="0">
                <a:solidFill>
                  <a:srgbClr val="AF1418"/>
                </a:solidFill>
              </a:rPr>
              <a:t>Schutzvoraussetzungen für ein Design</a:t>
            </a:r>
          </a:p>
        </p:txBody>
      </p:sp>
      <p:sp>
        <p:nvSpPr>
          <p:cNvPr id="40964" name="Rectangle 4"/>
          <p:cNvSpPr>
            <a:spLocks noGrp="1" noChangeArrowheads="1"/>
          </p:cNvSpPr>
          <p:nvPr>
            <p:ph type="body" sz="half" idx="1"/>
          </p:nvPr>
        </p:nvSpPr>
        <p:spPr/>
        <p:txBody>
          <a:bodyPr>
            <a:normAutofit lnSpcReduction="10000"/>
          </a:bodyPr>
          <a:lstStyle/>
          <a:p>
            <a:pPr eaLnBrk="1" hangingPunct="1">
              <a:lnSpc>
                <a:spcPct val="80000"/>
              </a:lnSpc>
              <a:buClr>
                <a:srgbClr val="AF1418"/>
              </a:buClr>
            </a:pPr>
            <a:r>
              <a:rPr lang="de-DE" b="1" dirty="0">
                <a:solidFill>
                  <a:srgbClr val="AF1418"/>
                </a:solidFill>
              </a:rPr>
              <a:t>Neuheit</a:t>
            </a:r>
            <a:r>
              <a:rPr lang="de-DE" sz="2400" dirty="0"/>
              <a:t> = </a:t>
            </a:r>
          </a:p>
          <a:p>
            <a:pPr eaLnBrk="1" hangingPunct="1">
              <a:lnSpc>
                <a:spcPct val="80000"/>
              </a:lnSpc>
              <a:buClr>
                <a:srgbClr val="AF1418"/>
              </a:buClr>
              <a:buFontTx/>
              <a:buNone/>
            </a:pPr>
            <a:r>
              <a:rPr lang="de-DE" sz="2400" dirty="0"/>
              <a:t>	</a:t>
            </a:r>
            <a:r>
              <a:rPr lang="de-DE" sz="2400" dirty="0">
                <a:solidFill>
                  <a:srgbClr val="AF1418"/>
                </a:solidFill>
              </a:rPr>
              <a:t>Öffentlichkeit</a:t>
            </a:r>
            <a:r>
              <a:rPr lang="de-DE" sz="2400" dirty="0"/>
              <a:t> vor </a:t>
            </a:r>
            <a:r>
              <a:rPr lang="de-DE" sz="2400" dirty="0">
                <a:solidFill>
                  <a:srgbClr val="AF1418"/>
                </a:solidFill>
              </a:rPr>
              <a:t>Prioritätstag</a:t>
            </a:r>
            <a:r>
              <a:rPr lang="de-DE" sz="2400" dirty="0"/>
              <a:t> nicht identisch vorbekannt </a:t>
            </a:r>
          </a:p>
          <a:p>
            <a:pPr eaLnBrk="1" hangingPunct="1">
              <a:lnSpc>
                <a:spcPct val="80000"/>
              </a:lnSpc>
              <a:buClr>
                <a:srgbClr val="AF1418"/>
              </a:buClr>
              <a:buFontTx/>
              <a:buNone/>
            </a:pPr>
            <a:r>
              <a:rPr lang="de-DE" sz="2400" dirty="0"/>
              <a:t>	- weltweiter Neuheitsbegriff</a:t>
            </a:r>
          </a:p>
          <a:p>
            <a:pPr eaLnBrk="1" hangingPunct="1">
              <a:lnSpc>
                <a:spcPct val="80000"/>
              </a:lnSpc>
              <a:buClr>
                <a:srgbClr val="AF1418"/>
              </a:buClr>
              <a:buFontTx/>
              <a:buNone/>
            </a:pPr>
            <a:r>
              <a:rPr lang="de-DE" sz="2400" dirty="0"/>
              <a:t>	- 1 Jahr Neuheitsschonfrist</a:t>
            </a:r>
          </a:p>
          <a:p>
            <a:pPr eaLnBrk="1" hangingPunct="1">
              <a:lnSpc>
                <a:spcPct val="80000"/>
              </a:lnSpc>
              <a:buClr>
                <a:srgbClr val="AF1418"/>
              </a:buClr>
              <a:buFontTx/>
              <a:buNone/>
            </a:pPr>
            <a:endParaRPr lang="de-DE" sz="2000" dirty="0">
              <a:solidFill>
                <a:schemeClr val="folHlink"/>
              </a:solidFill>
            </a:endParaRPr>
          </a:p>
          <a:p>
            <a:pPr eaLnBrk="1" hangingPunct="1">
              <a:lnSpc>
                <a:spcPct val="80000"/>
              </a:lnSpc>
              <a:buClr>
                <a:srgbClr val="AF1418"/>
              </a:buClr>
              <a:buFontTx/>
              <a:buNone/>
            </a:pPr>
            <a:endParaRPr lang="de-DE" sz="2000" dirty="0">
              <a:solidFill>
                <a:schemeClr val="folHlink"/>
              </a:solidFill>
            </a:endParaRPr>
          </a:p>
          <a:p>
            <a:pPr eaLnBrk="1" hangingPunct="1">
              <a:lnSpc>
                <a:spcPct val="80000"/>
              </a:lnSpc>
              <a:buClr>
                <a:srgbClr val="AF1418"/>
              </a:buClr>
            </a:pPr>
            <a:r>
              <a:rPr lang="de-DE" b="1" dirty="0">
                <a:solidFill>
                  <a:srgbClr val="AF1418"/>
                </a:solidFill>
              </a:rPr>
              <a:t>Eigenart</a:t>
            </a:r>
            <a:r>
              <a:rPr lang="de-DE" b="1" dirty="0">
                <a:solidFill>
                  <a:srgbClr val="FF0000"/>
                </a:solidFill>
              </a:rPr>
              <a:t> </a:t>
            </a:r>
            <a:r>
              <a:rPr lang="de-DE" sz="2400" dirty="0"/>
              <a:t>=</a:t>
            </a:r>
          </a:p>
          <a:p>
            <a:pPr eaLnBrk="1" hangingPunct="1">
              <a:lnSpc>
                <a:spcPct val="80000"/>
              </a:lnSpc>
              <a:buFontTx/>
              <a:buNone/>
            </a:pPr>
            <a:r>
              <a:rPr lang="de-DE" sz="2400" dirty="0"/>
              <a:t>	unterschiedlicher </a:t>
            </a:r>
            <a:r>
              <a:rPr lang="de-DE" sz="2400" dirty="0">
                <a:solidFill>
                  <a:srgbClr val="AF1418"/>
                </a:solidFill>
              </a:rPr>
              <a:t>Gesamteindruck</a:t>
            </a:r>
            <a:r>
              <a:rPr lang="de-DE" sz="2400" dirty="0"/>
              <a:t> auf </a:t>
            </a:r>
            <a:r>
              <a:rPr lang="de-DE" sz="2400" dirty="0">
                <a:solidFill>
                  <a:srgbClr val="AF1418"/>
                </a:solidFill>
              </a:rPr>
              <a:t>informierten Benutzer </a:t>
            </a:r>
            <a:r>
              <a:rPr lang="de-DE" sz="2400" dirty="0"/>
              <a:t>(„gewisse Kenntnis“)</a:t>
            </a:r>
          </a:p>
          <a:p>
            <a:pPr eaLnBrk="1" hangingPunct="1">
              <a:lnSpc>
                <a:spcPct val="80000"/>
              </a:lnSpc>
            </a:pPr>
            <a:endParaRPr lang="de-DE" sz="2400" dirty="0"/>
          </a:p>
          <a:p>
            <a:pPr eaLnBrk="1" hangingPunct="1">
              <a:lnSpc>
                <a:spcPct val="80000"/>
              </a:lnSpc>
            </a:pPr>
            <a:endParaRPr lang="de-DE" sz="2400" dirty="0"/>
          </a:p>
        </p:txBody>
      </p:sp>
      <p:pic>
        <p:nvPicPr>
          <p:cNvPr id="40965" name="Picture 5" descr="000003595_0001_1">
            <a:hlinkClick r:id="rId2"/>
          </p:cNvPr>
          <p:cNvPicPr>
            <a:picLocks noGrp="1" noChangeAspect="1" noChangeArrowheads="1"/>
          </p:cNvPicPr>
          <p:nvPr>
            <p:ph sz="quarter" idx="2"/>
          </p:nvPr>
        </p:nvPicPr>
        <p:blipFill>
          <a:blip r:embed="rId3" cstate="print"/>
          <a:srcRect/>
          <a:stretch>
            <a:fillRect/>
          </a:stretch>
        </p:blipFill>
        <p:spPr>
          <a:xfrm>
            <a:off x="6926263" y="3279775"/>
            <a:ext cx="1285875" cy="2432050"/>
          </a:xfrm>
        </p:spPr>
      </p:pic>
      <p:graphicFrame>
        <p:nvGraphicFramePr>
          <p:cNvPr id="57350" name="Group 6"/>
          <p:cNvGraphicFramePr>
            <a:graphicFrameLocks noGrp="1"/>
          </p:cNvGraphicFramePr>
          <p:nvPr/>
        </p:nvGraphicFramePr>
        <p:xfrm>
          <a:off x="0" y="0"/>
          <a:ext cx="416560" cy="6827520"/>
        </p:xfrm>
        <a:graphic>
          <a:graphicData uri="http://schemas.openxmlformats.org/drawingml/2006/table">
            <a:tbl>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tblGrid>
              <a:tr h="4730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br>
                        <a:rPr kumimoji="0" lang="de-DE" sz="700" b="0" i="0" u="none" strike="noStrike" cap="none" normalizeH="0" baseline="0">
                          <a:ln>
                            <a:noFill/>
                          </a:ln>
                          <a:solidFill>
                            <a:srgbClr val="081063"/>
                          </a:solidFill>
                          <a:effectLst/>
                          <a:latin typeface="Verdana" pitchFamily="34" charset="0"/>
                        </a:rPr>
                      </a:br>
                      <a:endParaRPr kumimoji="0" lang="de-DE" sz="1800" b="0" i="0" u="none" strike="noStrike" cap="none" normalizeH="0" baseline="0">
                        <a:ln>
                          <a:noFill/>
                        </a:ln>
                        <a:solidFill>
                          <a:schemeClr val="tx1"/>
                        </a:solidFill>
                        <a:effectLst/>
                        <a:latin typeface="Arial"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a:ln>
                          <a:noFill/>
                        </a:ln>
                        <a:solidFill>
                          <a:schemeClr val="tx1"/>
                        </a:solidFill>
                        <a:effectLst/>
                        <a:latin typeface="Arial" charset="0"/>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255838">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a:ln>
                            <a:noFill/>
                          </a:ln>
                          <a:solidFill>
                            <a:srgbClr val="081063"/>
                          </a:solidFill>
                          <a:effectLst/>
                          <a:latin typeface="Verdana" pitchFamily="34" charset="0"/>
                        </a:rPr>
                        <a:t>  </a:t>
                      </a:r>
                      <a:r>
                        <a:rPr kumimoji="0" lang="de-DE" sz="13500" b="0" i="0" u="none" strike="noStrike" cap="none" normalizeH="0" baseline="0">
                          <a:ln>
                            <a:noFill/>
                          </a:ln>
                          <a:solidFill>
                            <a:srgbClr val="081063"/>
                          </a:solidFill>
                          <a:effectLst/>
                          <a:latin typeface="Verdana" pitchFamily="34" charset="0"/>
                        </a:rPr>
                        <a:t> </a:t>
                      </a:r>
                      <a:r>
                        <a:rPr kumimoji="0" lang="de-DE" sz="700" b="0" i="0" u="none" strike="noStrike" cap="none" normalizeH="0" baseline="0">
                          <a:ln>
                            <a:noFill/>
                          </a:ln>
                          <a:solidFill>
                            <a:srgbClr val="081063"/>
                          </a:solidFill>
                          <a:effectLst/>
                          <a:latin typeface="Verdana" pitchFamily="34" charset="0"/>
                        </a:rPr>
                        <a:t>                                      </a:t>
                      </a:r>
                    </a:p>
                  </a:txBody>
                  <a:tcPr horzOverflow="overflow">
                    <a:lnL cap="flat">
                      <a:noFill/>
                    </a:lnL>
                    <a:lnR cap="flat">
                      <a:noFill/>
                    </a:lnR>
                    <a:lnT>
                      <a:noFill/>
                    </a:lnT>
                    <a:lnB cap="flat">
                      <a:noFill/>
                    </a:lnB>
                    <a:lnTlToBr>
                      <a:noFill/>
                    </a:lnTlToBr>
                    <a:lnBlToTr>
                      <a:noFill/>
                    </a:lnBlToTr>
                    <a:noFill/>
                  </a:tcPr>
                </a:tc>
                <a:tc hMerge="1">
                  <a:txBody>
                    <a:bodyPr/>
                    <a:lstStyle/>
                    <a:p>
                      <a:endParaRPr lang="de-AT"/>
                    </a:p>
                  </a:txBody>
                  <a:tcPr/>
                </a:tc>
                <a:extLst>
                  <a:ext uri="{0D108BD9-81ED-4DB2-BD59-A6C34878D82A}">
                    <a16:rowId xmlns:a16="http://schemas.microsoft.com/office/drawing/2014/main" val="10001"/>
                  </a:ext>
                </a:extLst>
              </a:tr>
            </a:tbl>
          </a:graphicData>
        </a:graphic>
      </p:graphicFrame>
      <p:pic>
        <p:nvPicPr>
          <p:cNvPr id="40970" name="Picture 14" descr="000003066_0001_1"/>
          <p:cNvPicPr>
            <a:picLocks noChangeAspect="1" noChangeArrowheads="1"/>
          </p:cNvPicPr>
          <p:nvPr/>
        </p:nvPicPr>
        <p:blipFill>
          <a:blip r:embed="rId4" cstate="print"/>
          <a:srcRect/>
          <a:stretch>
            <a:fillRect/>
          </a:stretch>
        </p:blipFill>
        <p:spPr bwMode="auto">
          <a:xfrm>
            <a:off x="6926263" y="836613"/>
            <a:ext cx="1435100" cy="2447925"/>
          </a:xfrm>
          <a:prstGeom prst="rect">
            <a:avLst/>
          </a:prstGeom>
          <a:noFill/>
          <a:ln w="9525">
            <a:noFill/>
            <a:miter lim="800000"/>
            <a:headEnd/>
            <a:tailEnd/>
          </a:ln>
        </p:spPr>
      </p:pic>
      <p:sp>
        <p:nvSpPr>
          <p:cNvPr id="40971" name="Text Box 15"/>
          <p:cNvSpPr txBox="1">
            <a:spLocks noChangeArrowheads="1"/>
          </p:cNvSpPr>
          <p:nvPr/>
        </p:nvSpPr>
        <p:spPr bwMode="auto">
          <a:xfrm>
            <a:off x="5632450" y="2584450"/>
            <a:ext cx="1316038" cy="366713"/>
          </a:xfrm>
          <a:prstGeom prst="rect">
            <a:avLst/>
          </a:prstGeom>
          <a:noFill/>
          <a:ln w="9525">
            <a:noFill/>
            <a:miter lim="800000"/>
            <a:headEnd/>
            <a:tailEnd/>
          </a:ln>
        </p:spPr>
        <p:txBody>
          <a:bodyPr>
            <a:spAutoFit/>
          </a:bodyPr>
          <a:lstStyle/>
          <a:p>
            <a:pPr algn="ctr"/>
            <a:endParaRPr lang="de-DE"/>
          </a:p>
        </p:txBody>
      </p:sp>
      <p:sp>
        <p:nvSpPr>
          <p:cNvPr id="40972" name="Text Box 16"/>
          <p:cNvSpPr txBox="1">
            <a:spLocks noChangeArrowheads="1"/>
          </p:cNvSpPr>
          <p:nvPr/>
        </p:nvSpPr>
        <p:spPr bwMode="auto">
          <a:xfrm>
            <a:off x="4500563" y="2565400"/>
            <a:ext cx="2881312" cy="304800"/>
          </a:xfrm>
          <a:prstGeom prst="rect">
            <a:avLst/>
          </a:prstGeom>
          <a:noFill/>
          <a:ln w="9525">
            <a:noFill/>
            <a:miter lim="800000"/>
            <a:headEnd/>
            <a:tailEnd/>
          </a:ln>
        </p:spPr>
        <p:txBody>
          <a:bodyPr>
            <a:spAutoFit/>
          </a:bodyPr>
          <a:lstStyle/>
          <a:p>
            <a:pPr algn="ctr">
              <a:spcBef>
                <a:spcPct val="50000"/>
              </a:spcBef>
            </a:pPr>
            <a:r>
              <a:rPr lang="de-DE" sz="1400"/>
              <a:t>Mobiltelefon, CD 3066</a:t>
            </a:r>
          </a:p>
        </p:txBody>
      </p:sp>
      <p:pic>
        <p:nvPicPr>
          <p:cNvPr id="40973" name="Picture 17" descr="000018148_0001_1">
            <a:hlinkClick r:id="rId5"/>
          </p:cNvPr>
          <p:cNvPicPr>
            <a:picLocks noGrp="1" noChangeAspect="1" noChangeArrowheads="1"/>
          </p:cNvPicPr>
          <p:nvPr>
            <p:ph sz="quarter" idx="3"/>
          </p:nvPr>
        </p:nvPicPr>
        <p:blipFill>
          <a:blip r:embed="rId6" cstate="print"/>
          <a:srcRect/>
          <a:stretch>
            <a:fillRect/>
          </a:stretch>
        </p:blipFill>
        <p:spPr>
          <a:xfrm>
            <a:off x="4356100" y="3500438"/>
            <a:ext cx="1762125" cy="2143125"/>
          </a:xfrm>
        </p:spPr>
      </p:pic>
      <p:sp>
        <p:nvSpPr>
          <p:cNvPr id="40974" name="Text Box 18"/>
          <p:cNvSpPr txBox="1">
            <a:spLocks noChangeArrowheads="1"/>
          </p:cNvSpPr>
          <p:nvPr/>
        </p:nvSpPr>
        <p:spPr bwMode="auto">
          <a:xfrm>
            <a:off x="3924300" y="5805488"/>
            <a:ext cx="2663825" cy="304800"/>
          </a:xfrm>
          <a:prstGeom prst="rect">
            <a:avLst/>
          </a:prstGeom>
          <a:noFill/>
          <a:ln w="9525">
            <a:noFill/>
            <a:miter lim="800000"/>
            <a:headEnd/>
            <a:tailEnd/>
          </a:ln>
        </p:spPr>
        <p:txBody>
          <a:bodyPr>
            <a:spAutoFit/>
          </a:bodyPr>
          <a:lstStyle/>
          <a:p>
            <a:pPr algn="ctr">
              <a:spcBef>
                <a:spcPct val="50000"/>
              </a:spcBef>
            </a:pPr>
            <a:r>
              <a:rPr lang="de-DE" sz="1400"/>
              <a:t>bewilligt, CD 18148-0001</a:t>
            </a:r>
          </a:p>
        </p:txBody>
      </p:sp>
      <p:sp>
        <p:nvSpPr>
          <p:cNvPr id="40975" name="Text Box 19"/>
          <p:cNvSpPr txBox="1">
            <a:spLocks noChangeArrowheads="1"/>
          </p:cNvSpPr>
          <p:nvPr/>
        </p:nvSpPr>
        <p:spPr bwMode="auto">
          <a:xfrm>
            <a:off x="6659563" y="5805488"/>
            <a:ext cx="2016125" cy="304800"/>
          </a:xfrm>
          <a:prstGeom prst="rect">
            <a:avLst/>
          </a:prstGeom>
          <a:noFill/>
          <a:ln w="9525">
            <a:noFill/>
            <a:miter lim="800000"/>
            <a:headEnd/>
            <a:tailEnd/>
          </a:ln>
        </p:spPr>
        <p:txBody>
          <a:bodyPr>
            <a:spAutoFit/>
          </a:bodyPr>
          <a:lstStyle/>
          <a:p>
            <a:pPr algn="ctr">
              <a:spcBef>
                <a:spcPct val="50000"/>
              </a:spcBef>
            </a:pPr>
            <a:r>
              <a:rPr lang="de-DE" sz="1400"/>
              <a:t>bewilligt, CD 3595</a:t>
            </a:r>
          </a:p>
        </p:txBody>
      </p:sp>
    </p:spTree>
    <p:extLst>
      <p:ext uri="{BB962C8B-B14F-4D97-AF65-F5344CB8AC3E}">
        <p14:creationId xmlns:p14="http://schemas.microsoft.com/office/powerpoint/2010/main" val="2365592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Designstuhl_soft"/>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4035" name="Rectangle 3"/>
          <p:cNvSpPr>
            <a:spLocks noGrp="1" noChangeArrowheads="1"/>
          </p:cNvSpPr>
          <p:nvPr>
            <p:ph type="title"/>
          </p:nvPr>
        </p:nvSpPr>
        <p:spPr>
          <a:xfrm>
            <a:off x="179388" y="692150"/>
            <a:ext cx="8785225" cy="1296988"/>
          </a:xfrm>
        </p:spPr>
        <p:txBody>
          <a:bodyPr>
            <a:normAutofit fontScale="90000"/>
          </a:bodyPr>
          <a:lstStyle/>
          <a:p>
            <a:pPr eaLnBrk="1" hangingPunct="1"/>
            <a:r>
              <a:rPr lang="de-DE" sz="4900" b="1" dirty="0">
                <a:solidFill>
                  <a:srgbClr val="AF1418"/>
                </a:solidFill>
              </a:rPr>
              <a:t>„EU-Design“</a:t>
            </a:r>
            <a:br>
              <a:rPr lang="de-DE" sz="4900" b="1" dirty="0">
                <a:solidFill>
                  <a:srgbClr val="AF1418"/>
                </a:solidFill>
              </a:rPr>
            </a:br>
            <a:r>
              <a:rPr lang="de-DE" sz="4900" b="1" dirty="0">
                <a:solidFill>
                  <a:srgbClr val="AF1418"/>
                </a:solidFill>
              </a:rPr>
              <a:t>Gemeinschaftsgeschmacksmuster</a:t>
            </a:r>
            <a:br>
              <a:rPr lang="de-DE" sz="4000" b="1" dirty="0">
                <a:solidFill>
                  <a:srgbClr val="AF1418"/>
                </a:solidFill>
              </a:rPr>
            </a:br>
            <a:endParaRPr lang="de-DE" sz="4000" b="1" dirty="0">
              <a:solidFill>
                <a:srgbClr val="AF1418"/>
              </a:solidFill>
            </a:endParaRPr>
          </a:p>
        </p:txBody>
      </p:sp>
      <p:sp>
        <p:nvSpPr>
          <p:cNvPr id="44036" name="Rectangle 4"/>
          <p:cNvSpPr>
            <a:spLocks noGrp="1" noChangeArrowheads="1"/>
          </p:cNvSpPr>
          <p:nvPr>
            <p:ph type="body" idx="1"/>
          </p:nvPr>
        </p:nvSpPr>
        <p:spPr/>
        <p:txBody>
          <a:bodyPr/>
          <a:lstStyle/>
          <a:p>
            <a:pPr eaLnBrk="1" hangingPunct="1"/>
            <a:endParaRPr lang="de-DE" sz="3600" b="1" dirty="0">
              <a:solidFill>
                <a:srgbClr val="FF6600"/>
              </a:solidFill>
            </a:endParaRPr>
          </a:p>
          <a:p>
            <a:pPr eaLnBrk="1" hangingPunct="1">
              <a:buClr>
                <a:srgbClr val="AF1418"/>
              </a:buClr>
              <a:buFont typeface="Wingdings" panose="05000000000000000000" pitchFamily="2" charset="2"/>
              <a:buChar char="§"/>
            </a:pPr>
            <a:r>
              <a:rPr lang="de-DE" sz="4800" dirty="0"/>
              <a:t>„nicht eingetragene GGM“</a:t>
            </a:r>
          </a:p>
          <a:p>
            <a:pPr eaLnBrk="1" hangingPunct="1">
              <a:buClr>
                <a:srgbClr val="AF1418"/>
              </a:buClr>
              <a:buFont typeface="Wingdings" panose="05000000000000000000" pitchFamily="2" charset="2"/>
              <a:buChar char="§"/>
            </a:pPr>
            <a:r>
              <a:rPr lang="de-DE" sz="4800" dirty="0"/>
              <a:t>„eingetragene GGM“</a:t>
            </a:r>
          </a:p>
        </p:txBody>
      </p:sp>
    </p:spTree>
    <p:extLst>
      <p:ext uri="{BB962C8B-B14F-4D97-AF65-F5344CB8AC3E}">
        <p14:creationId xmlns:p14="http://schemas.microsoft.com/office/powerpoint/2010/main" val="2887062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F4F6BE4-F6E9-485D-BD55-44103AA6199D}"/>
              </a:ext>
            </a:extLst>
          </p:cNvPr>
          <p:cNvSpPr>
            <a:spLocks noGrp="1"/>
          </p:cNvSpPr>
          <p:nvPr>
            <p:ph idx="1"/>
          </p:nvPr>
        </p:nvSpPr>
        <p:spPr>
          <a:xfrm>
            <a:off x="628650" y="363984"/>
            <a:ext cx="7886700" cy="5812979"/>
          </a:xfrm>
        </p:spPr>
        <p:txBody>
          <a:bodyPr/>
          <a:lstStyle/>
          <a:p>
            <a:r>
              <a:rPr lang="de-AT" dirty="0" err="1"/>
              <a:t>Bsp</a:t>
            </a:r>
            <a:r>
              <a:rPr lang="de-AT" dirty="0"/>
              <a:t> für Designs (Ausstattungen / Bauten):</a:t>
            </a:r>
          </a:p>
          <a:p>
            <a:pPr marL="0" indent="0">
              <a:buNone/>
            </a:pPr>
            <a:endParaRPr lang="de-AT" dirty="0"/>
          </a:p>
        </p:txBody>
      </p:sp>
      <p:pic>
        <p:nvPicPr>
          <p:cNvPr id="4" name="Grafik 3">
            <a:extLst>
              <a:ext uri="{FF2B5EF4-FFF2-40B4-BE49-F238E27FC236}">
                <a16:creationId xmlns:a16="http://schemas.microsoft.com/office/drawing/2014/main" id="{21DE010A-86C7-41C0-A004-3DF1AB048C33}"/>
              </a:ext>
            </a:extLst>
          </p:cNvPr>
          <p:cNvPicPr>
            <a:picLocks noChangeAspect="1"/>
          </p:cNvPicPr>
          <p:nvPr/>
        </p:nvPicPr>
        <p:blipFill>
          <a:blip r:embed="rId2"/>
          <a:stretch>
            <a:fillRect/>
          </a:stretch>
        </p:blipFill>
        <p:spPr>
          <a:xfrm>
            <a:off x="909374" y="881168"/>
            <a:ext cx="2338866" cy="1740730"/>
          </a:xfrm>
          <a:prstGeom prst="rect">
            <a:avLst/>
          </a:prstGeom>
        </p:spPr>
      </p:pic>
      <p:pic>
        <p:nvPicPr>
          <p:cNvPr id="8" name="Grafik 7">
            <a:extLst>
              <a:ext uri="{FF2B5EF4-FFF2-40B4-BE49-F238E27FC236}">
                <a16:creationId xmlns:a16="http://schemas.microsoft.com/office/drawing/2014/main" id="{99A7D061-1CA8-4D63-A312-7F728AE68C24}"/>
              </a:ext>
            </a:extLst>
          </p:cNvPr>
          <p:cNvPicPr>
            <a:picLocks noChangeAspect="1"/>
          </p:cNvPicPr>
          <p:nvPr/>
        </p:nvPicPr>
        <p:blipFill>
          <a:blip r:embed="rId3"/>
          <a:stretch>
            <a:fillRect/>
          </a:stretch>
        </p:blipFill>
        <p:spPr>
          <a:xfrm>
            <a:off x="3388399" y="881168"/>
            <a:ext cx="2341245" cy="1740731"/>
          </a:xfrm>
          <a:prstGeom prst="rect">
            <a:avLst/>
          </a:prstGeom>
        </p:spPr>
      </p:pic>
      <p:pic>
        <p:nvPicPr>
          <p:cNvPr id="12" name="Grafik 11">
            <a:extLst>
              <a:ext uri="{FF2B5EF4-FFF2-40B4-BE49-F238E27FC236}">
                <a16:creationId xmlns:a16="http://schemas.microsoft.com/office/drawing/2014/main" id="{BB4F2FD0-7848-421A-8199-2D3AD2C50FFA}"/>
              </a:ext>
            </a:extLst>
          </p:cNvPr>
          <p:cNvPicPr>
            <a:picLocks noChangeAspect="1"/>
          </p:cNvPicPr>
          <p:nvPr/>
        </p:nvPicPr>
        <p:blipFill>
          <a:blip r:embed="rId4"/>
          <a:stretch>
            <a:fillRect/>
          </a:stretch>
        </p:blipFill>
        <p:spPr>
          <a:xfrm>
            <a:off x="5895762" y="883387"/>
            <a:ext cx="2366784" cy="1740731"/>
          </a:xfrm>
          <a:prstGeom prst="rect">
            <a:avLst/>
          </a:prstGeom>
        </p:spPr>
      </p:pic>
      <p:pic>
        <p:nvPicPr>
          <p:cNvPr id="16" name="Grafik 15">
            <a:extLst>
              <a:ext uri="{FF2B5EF4-FFF2-40B4-BE49-F238E27FC236}">
                <a16:creationId xmlns:a16="http://schemas.microsoft.com/office/drawing/2014/main" id="{F9CD3DCB-59AA-406E-A62D-2425397D966F}"/>
              </a:ext>
            </a:extLst>
          </p:cNvPr>
          <p:cNvPicPr>
            <a:picLocks noChangeAspect="1"/>
          </p:cNvPicPr>
          <p:nvPr/>
        </p:nvPicPr>
        <p:blipFill>
          <a:blip r:embed="rId5"/>
          <a:stretch>
            <a:fillRect/>
          </a:stretch>
        </p:blipFill>
        <p:spPr>
          <a:xfrm>
            <a:off x="869078" y="2772052"/>
            <a:ext cx="2379162" cy="1530008"/>
          </a:xfrm>
          <a:prstGeom prst="rect">
            <a:avLst/>
          </a:prstGeom>
        </p:spPr>
      </p:pic>
      <p:pic>
        <p:nvPicPr>
          <p:cNvPr id="19" name="Grafik 18">
            <a:extLst>
              <a:ext uri="{FF2B5EF4-FFF2-40B4-BE49-F238E27FC236}">
                <a16:creationId xmlns:a16="http://schemas.microsoft.com/office/drawing/2014/main" id="{185DD2B8-58F8-42B0-8B78-3E18573B58F7}"/>
              </a:ext>
            </a:extLst>
          </p:cNvPr>
          <p:cNvPicPr>
            <a:picLocks noChangeAspect="1"/>
          </p:cNvPicPr>
          <p:nvPr/>
        </p:nvPicPr>
        <p:blipFill>
          <a:blip r:embed="rId6"/>
          <a:stretch>
            <a:fillRect/>
          </a:stretch>
        </p:blipFill>
        <p:spPr>
          <a:xfrm>
            <a:off x="3434816" y="2846783"/>
            <a:ext cx="2248410" cy="1552648"/>
          </a:xfrm>
          <a:prstGeom prst="rect">
            <a:avLst/>
          </a:prstGeom>
        </p:spPr>
      </p:pic>
      <p:pic>
        <p:nvPicPr>
          <p:cNvPr id="21" name="Grafik 20">
            <a:extLst>
              <a:ext uri="{FF2B5EF4-FFF2-40B4-BE49-F238E27FC236}">
                <a16:creationId xmlns:a16="http://schemas.microsoft.com/office/drawing/2014/main" id="{5D1505EC-71C0-44FF-819C-2FDF3264DC86}"/>
              </a:ext>
            </a:extLst>
          </p:cNvPr>
          <p:cNvPicPr>
            <a:picLocks noChangeAspect="1"/>
          </p:cNvPicPr>
          <p:nvPr/>
        </p:nvPicPr>
        <p:blipFill>
          <a:blip r:embed="rId7"/>
          <a:stretch>
            <a:fillRect/>
          </a:stretch>
        </p:blipFill>
        <p:spPr>
          <a:xfrm>
            <a:off x="5895762" y="2874692"/>
            <a:ext cx="1930664" cy="1525848"/>
          </a:xfrm>
          <a:prstGeom prst="rect">
            <a:avLst/>
          </a:prstGeom>
        </p:spPr>
      </p:pic>
      <p:pic>
        <p:nvPicPr>
          <p:cNvPr id="27" name="Grafik 26">
            <a:extLst>
              <a:ext uri="{FF2B5EF4-FFF2-40B4-BE49-F238E27FC236}">
                <a16:creationId xmlns:a16="http://schemas.microsoft.com/office/drawing/2014/main" id="{11BB2573-896E-49A9-9293-18A4BEF4363F}"/>
              </a:ext>
            </a:extLst>
          </p:cNvPr>
          <p:cNvPicPr>
            <a:picLocks noChangeAspect="1"/>
          </p:cNvPicPr>
          <p:nvPr/>
        </p:nvPicPr>
        <p:blipFill>
          <a:blip r:embed="rId8"/>
          <a:stretch>
            <a:fillRect/>
          </a:stretch>
        </p:blipFill>
        <p:spPr>
          <a:xfrm>
            <a:off x="3925343" y="4399431"/>
            <a:ext cx="3491308" cy="1849209"/>
          </a:xfrm>
          <a:prstGeom prst="rect">
            <a:avLst/>
          </a:prstGeom>
        </p:spPr>
      </p:pic>
      <p:pic>
        <p:nvPicPr>
          <p:cNvPr id="29" name="Grafik 28">
            <a:extLst>
              <a:ext uri="{FF2B5EF4-FFF2-40B4-BE49-F238E27FC236}">
                <a16:creationId xmlns:a16="http://schemas.microsoft.com/office/drawing/2014/main" id="{1668E655-B39F-428B-9726-A4F3E59B5D29}"/>
              </a:ext>
            </a:extLst>
          </p:cNvPr>
          <p:cNvPicPr>
            <a:picLocks noChangeAspect="1"/>
          </p:cNvPicPr>
          <p:nvPr/>
        </p:nvPicPr>
        <p:blipFill>
          <a:blip r:embed="rId9"/>
          <a:stretch>
            <a:fillRect/>
          </a:stretch>
        </p:blipFill>
        <p:spPr>
          <a:xfrm>
            <a:off x="776600" y="4508722"/>
            <a:ext cx="3000794" cy="1743318"/>
          </a:xfrm>
          <a:prstGeom prst="rect">
            <a:avLst/>
          </a:prstGeom>
        </p:spPr>
      </p:pic>
    </p:spTree>
    <p:extLst>
      <p:ext uri="{BB962C8B-B14F-4D97-AF65-F5344CB8AC3E}">
        <p14:creationId xmlns:p14="http://schemas.microsoft.com/office/powerpoint/2010/main" val="1529930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543742" y="2648444"/>
            <a:ext cx="8229600" cy="1143000"/>
          </a:xfrm>
          <a:prstGeom prst="rect">
            <a:avLst/>
          </a:prstGeom>
          <a:solidFill>
            <a:srgbClr val="AF1418"/>
          </a:solidFill>
          <a:ln w="9525">
            <a:noFill/>
            <a:miter lim="800000"/>
            <a:headEnd/>
            <a:tailEnd/>
          </a:ln>
        </p:spPr>
        <p:txBody>
          <a:bodyPr anchor="ctr"/>
          <a:lstStyle/>
          <a:p>
            <a:pPr algn="ctr"/>
            <a:r>
              <a:rPr lang="de-DE" sz="4400" dirty="0">
                <a:solidFill>
                  <a:schemeClr val="bg1"/>
                </a:solidFill>
              </a:rPr>
              <a:t>Rechteeinräumung</a:t>
            </a:r>
          </a:p>
        </p:txBody>
      </p:sp>
      <p:sp>
        <p:nvSpPr>
          <p:cNvPr id="5" name="Inhaltsplatzhalter 2">
            <a:extLst>
              <a:ext uri="{FF2B5EF4-FFF2-40B4-BE49-F238E27FC236}">
                <a16:creationId xmlns:a16="http://schemas.microsoft.com/office/drawing/2014/main" id="{D1FC0E18-2AF8-40D2-BA4D-C841197EAEB1}"/>
              </a:ext>
            </a:extLst>
          </p:cNvPr>
          <p:cNvSpPr txBox="1">
            <a:spLocks/>
          </p:cNvSpPr>
          <p:nvPr/>
        </p:nvSpPr>
        <p:spPr>
          <a:xfrm>
            <a:off x="370658" y="3429000"/>
            <a:ext cx="8229600" cy="45862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lvl="1" indent="-180975">
              <a:buClr>
                <a:srgbClr val="C00000"/>
              </a:buClr>
              <a:buFont typeface="Calibri" panose="020F0502020204030204" pitchFamily="34" charset="0"/>
              <a:buChar char="+"/>
            </a:pPr>
            <a:endParaRPr lang="de-AT" sz="18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361950" lvl="1" indent="-180975">
              <a:buClr>
                <a:srgbClr val="C00000"/>
              </a:buClr>
              <a:buFont typeface="Calibri" panose="020F0502020204030204" pitchFamily="34" charset="0"/>
              <a:buChar char="+"/>
            </a:pPr>
            <a:endParaRPr lang="de-AT" sz="18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5794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CD565B7-3878-BBFC-147F-898D95669AE6}"/>
              </a:ext>
            </a:extLst>
          </p:cNvPr>
          <p:cNvSpPr>
            <a:spLocks noGrp="1"/>
          </p:cNvSpPr>
          <p:nvPr>
            <p:ph idx="1"/>
          </p:nvPr>
        </p:nvSpPr>
        <p:spPr>
          <a:xfrm>
            <a:off x="628650" y="585926"/>
            <a:ext cx="7886700" cy="5591037"/>
          </a:xfrm>
        </p:spPr>
        <p:txBody>
          <a:bodyPr>
            <a:normAutofit/>
          </a:bodyPr>
          <a:lstStyle/>
          <a:p>
            <a:pPr marL="0" indent="0">
              <a:buNone/>
            </a:pPr>
            <a:r>
              <a:rPr lang="de-AT" dirty="0"/>
              <a:t>Vom Designer (Schöpfer) oder Urheber </a:t>
            </a:r>
          </a:p>
          <a:p>
            <a:pPr>
              <a:buClr>
                <a:srgbClr val="C00000"/>
              </a:buClr>
              <a:buFont typeface="Calibri" panose="020F0502020204030204" pitchFamily="34" charset="0"/>
              <a:buChar char="+"/>
            </a:pPr>
            <a:r>
              <a:rPr lang="de-AT" dirty="0"/>
              <a:t>Rechte für umfassende Benutzung auch für Design- und Markenanmeldungen schriftlich einräumen lassen</a:t>
            </a:r>
          </a:p>
          <a:p>
            <a:pPr>
              <a:buClr>
                <a:srgbClr val="C00000"/>
              </a:buClr>
              <a:buFont typeface="Calibri" panose="020F0502020204030204" pitchFamily="34" charset="0"/>
              <a:buChar char="+"/>
            </a:pPr>
            <a:r>
              <a:rPr lang="de-AT" dirty="0"/>
              <a:t>„umfassend“ bedeutet </a:t>
            </a:r>
            <a:r>
              <a:rPr lang="de-AT" dirty="0" err="1"/>
              <a:t>insb</a:t>
            </a:r>
            <a:r>
              <a:rPr lang="de-AT"/>
              <a:t> </a:t>
            </a:r>
            <a:r>
              <a:rPr lang="de-AT" dirty="0"/>
              <a:t>räumlich und zeitlich unbeschränkt</a:t>
            </a:r>
          </a:p>
          <a:p>
            <a:pPr>
              <a:buClr>
                <a:srgbClr val="C00000"/>
              </a:buClr>
              <a:buFont typeface="Calibri" panose="020F0502020204030204" pitchFamily="34" charset="0"/>
              <a:buChar char="+"/>
            </a:pPr>
            <a:r>
              <a:rPr lang="de-AT" dirty="0"/>
              <a:t>„schriftlich“ bedeutet „Schriftform“ wenn möglich mit Unterschrift (nicht nur E-Mail)</a:t>
            </a:r>
          </a:p>
          <a:p>
            <a:pPr>
              <a:buClr>
                <a:srgbClr val="C00000"/>
              </a:buClr>
              <a:buFont typeface="Calibri" panose="020F0502020204030204" pitchFamily="34" charset="0"/>
              <a:buChar char="+"/>
            </a:pPr>
            <a:r>
              <a:rPr lang="de-AT" dirty="0"/>
              <a:t>Ansonsten: Löschungsgründe des Urhebers/Schöpfers gegen Marke in AT, DE, EU,…</a:t>
            </a:r>
          </a:p>
        </p:txBody>
      </p:sp>
    </p:spTree>
    <p:extLst>
      <p:ext uri="{BB962C8B-B14F-4D97-AF65-F5344CB8AC3E}">
        <p14:creationId xmlns:p14="http://schemas.microsoft.com/office/powerpoint/2010/main" val="1893559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1996852" y="628204"/>
            <a:ext cx="5184576" cy="51845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Textfeld 4"/>
          <p:cNvSpPr txBox="1"/>
          <p:nvPr/>
        </p:nvSpPr>
        <p:spPr>
          <a:xfrm>
            <a:off x="1996852" y="1211575"/>
            <a:ext cx="4663380" cy="1415772"/>
          </a:xfrm>
          <a:prstGeom prst="rect">
            <a:avLst/>
          </a:prstGeom>
          <a:noFill/>
        </p:spPr>
        <p:txBody>
          <a:bodyPr wrap="square" rtlCol="0">
            <a:spAutoFit/>
          </a:bodyPr>
          <a:lstStyle/>
          <a:p>
            <a:pPr lvl="1" algn="ctr"/>
            <a:r>
              <a:rPr lang="de-DE" sz="5000" dirty="0">
                <a:solidFill>
                  <a:srgbClr val="696B70"/>
                </a:solidFill>
                <a:latin typeface="Arial" panose="020B0604020202020204" pitchFamily="34" charset="0"/>
                <a:cs typeface="Arial" panose="020B0604020202020204" pitchFamily="34" charset="0"/>
              </a:rPr>
              <a:t>Danke.</a:t>
            </a:r>
          </a:p>
          <a:p>
            <a:endParaRPr lang="de-AT" dirty="0">
              <a:latin typeface="Arial" panose="020B0604020202020204" pitchFamily="34" charset="0"/>
              <a:cs typeface="Arial" panose="020B0604020202020204" pitchFamily="34" charset="0"/>
            </a:endParaRPr>
          </a:p>
          <a:p>
            <a:endParaRPr lang="de-AT" dirty="0"/>
          </a:p>
        </p:txBody>
      </p:sp>
      <p:sp>
        <p:nvSpPr>
          <p:cNvPr id="7" name="Textfeld 6"/>
          <p:cNvSpPr txBox="1"/>
          <p:nvPr/>
        </p:nvSpPr>
        <p:spPr>
          <a:xfrm>
            <a:off x="2212876" y="2852936"/>
            <a:ext cx="4968552" cy="938719"/>
          </a:xfrm>
          <a:prstGeom prst="rect">
            <a:avLst/>
          </a:prstGeom>
          <a:noFill/>
        </p:spPr>
        <p:txBody>
          <a:bodyPr wrap="square" rtlCol="0">
            <a:spAutoFit/>
          </a:bodyPr>
          <a:lstStyle/>
          <a:p>
            <a:pPr marL="0" lvl="1"/>
            <a:r>
              <a:rPr lang="de-DE" sz="2800" dirty="0">
                <a:solidFill>
                  <a:srgbClr val="696B70"/>
                </a:solidFill>
                <a:latin typeface="Arial" panose="020B0604020202020204" pitchFamily="34" charset="0"/>
                <a:cs typeface="Arial" panose="020B0604020202020204" pitchFamily="34" charset="0"/>
              </a:rPr>
              <a:t>Dr. Thomas Schneider LL.M.</a:t>
            </a:r>
          </a:p>
          <a:p>
            <a:pPr marL="0" lvl="1" algn="ctr"/>
            <a:r>
              <a:rPr lang="de-DE" sz="900" dirty="0">
                <a:solidFill>
                  <a:srgbClr val="696B70"/>
                </a:solidFill>
                <a:latin typeface="Arial" panose="020B0604020202020204" pitchFamily="34" charset="0"/>
                <a:cs typeface="Arial" panose="020B0604020202020204" pitchFamily="34" charset="0"/>
              </a:rPr>
              <a:t>Rechtsanwalt</a:t>
            </a:r>
          </a:p>
          <a:p>
            <a:endParaRPr lang="de-AT" dirty="0"/>
          </a:p>
        </p:txBody>
      </p:sp>
      <p:sp>
        <p:nvSpPr>
          <p:cNvPr id="8" name="Textfeld 7"/>
          <p:cNvSpPr txBox="1"/>
          <p:nvPr/>
        </p:nvSpPr>
        <p:spPr>
          <a:xfrm>
            <a:off x="2001316" y="4005064"/>
            <a:ext cx="5400600" cy="2031325"/>
          </a:xfrm>
          <a:prstGeom prst="rect">
            <a:avLst/>
          </a:prstGeom>
          <a:noFill/>
        </p:spPr>
        <p:txBody>
          <a:bodyPr wrap="square" rtlCol="0">
            <a:spAutoFit/>
          </a:bodyPr>
          <a:lstStyle/>
          <a:p>
            <a:pPr marL="0" lvl="1" algn="ctr"/>
            <a:r>
              <a:rPr lang="de-DE" dirty="0">
                <a:solidFill>
                  <a:srgbClr val="696B70"/>
                </a:solidFill>
                <a:latin typeface="Arial" panose="020B0604020202020204" pitchFamily="34" charset="0"/>
                <a:cs typeface="Arial" panose="020B0604020202020204" pitchFamily="34" charset="0"/>
              </a:rPr>
              <a:t>Partner der </a:t>
            </a:r>
          </a:p>
          <a:p>
            <a:pPr marL="0" lvl="1" algn="ctr"/>
            <a:r>
              <a:rPr lang="de-DE" dirty="0">
                <a:solidFill>
                  <a:srgbClr val="696B70"/>
                </a:solidFill>
                <a:latin typeface="Arial" panose="020B0604020202020204" pitchFamily="34" charset="0"/>
                <a:cs typeface="Arial" panose="020B0604020202020204" pitchFamily="34" charset="0"/>
              </a:rPr>
              <a:t>Zumtobel Kronberger Rechtsanwälte OG</a:t>
            </a:r>
          </a:p>
          <a:p>
            <a:pPr marL="0" lvl="1" algn="ctr"/>
            <a:r>
              <a:rPr lang="de-DE" dirty="0" err="1">
                <a:solidFill>
                  <a:srgbClr val="696B70"/>
                </a:solidFill>
                <a:latin typeface="Arial" panose="020B0604020202020204" pitchFamily="34" charset="0"/>
                <a:cs typeface="Arial" panose="020B0604020202020204" pitchFamily="34" charset="0"/>
              </a:rPr>
              <a:t>Rainbergstrasse</a:t>
            </a:r>
            <a:r>
              <a:rPr lang="de-DE" dirty="0">
                <a:solidFill>
                  <a:srgbClr val="696B70"/>
                </a:solidFill>
                <a:latin typeface="Arial" panose="020B0604020202020204" pitchFamily="34" charset="0"/>
                <a:cs typeface="Arial" panose="020B0604020202020204" pitchFamily="34" charset="0"/>
              </a:rPr>
              <a:t> 3 c, 5020 Salzburg</a:t>
            </a:r>
          </a:p>
          <a:p>
            <a:pPr marL="0" lvl="1" algn="ctr"/>
            <a:r>
              <a:rPr lang="de-DE" sz="1800" dirty="0">
                <a:solidFill>
                  <a:srgbClr val="696B70"/>
                </a:solidFill>
                <a:latin typeface="Arial" panose="020B0604020202020204" pitchFamily="34" charset="0"/>
                <a:cs typeface="Arial" panose="020B0604020202020204" pitchFamily="34" charset="0"/>
              </a:rPr>
              <a:t>+43 662 624500</a:t>
            </a:r>
          </a:p>
          <a:p>
            <a:pPr marL="0" lvl="1" algn="ctr"/>
            <a:r>
              <a:rPr lang="de-DE" sz="1800" dirty="0">
                <a:solidFill>
                  <a:srgbClr val="696B70"/>
                </a:solidFill>
                <a:latin typeface="Arial" panose="020B0604020202020204" pitchFamily="34" charset="0"/>
                <a:cs typeface="Arial" panose="020B0604020202020204" pitchFamily="34" charset="0"/>
              </a:rPr>
              <a:t>schneider@eulaw.at </a:t>
            </a:r>
          </a:p>
          <a:p>
            <a:pPr lvl="1"/>
            <a:endParaRPr lang="de-DE" sz="1800" dirty="0">
              <a:solidFill>
                <a:srgbClr val="696B70"/>
              </a:solidFill>
              <a:latin typeface="Arial" panose="020B0604020202020204" pitchFamily="34" charset="0"/>
              <a:cs typeface="Arial" panose="020B0604020202020204" pitchFamily="34" charset="0"/>
            </a:endParaRPr>
          </a:p>
          <a:p>
            <a:endParaRPr lang="de-AT" dirty="0"/>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6265" y="132834"/>
            <a:ext cx="2479489" cy="349840"/>
          </a:xfrm>
          <a:prstGeom prst="rect">
            <a:avLst/>
          </a:prstGeom>
        </p:spPr>
      </p:pic>
    </p:spTree>
    <p:extLst>
      <p:ext uri="{BB962C8B-B14F-4D97-AF65-F5344CB8AC3E}">
        <p14:creationId xmlns:p14="http://schemas.microsoft.com/office/powerpoint/2010/main" val="1667297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467544" y="548680"/>
            <a:ext cx="8229600" cy="5505450"/>
          </a:xfrm>
        </p:spPr>
        <p:txBody>
          <a:bodyPr/>
          <a:lstStyle/>
          <a:p>
            <a:pPr eaLnBrk="1" hangingPunct="1">
              <a:buClr>
                <a:srgbClr val="AF1418"/>
              </a:buClr>
              <a:buFont typeface="Symbol" panose="05050102010706020507" pitchFamily="18" charset="2"/>
              <a:buChar char="+"/>
            </a:pPr>
            <a:r>
              <a:rPr lang="de-DE" altLang="de-DE" dirty="0"/>
              <a:t>Grundprinzipien des geistigen Eigentums</a:t>
            </a:r>
          </a:p>
          <a:p>
            <a:pPr marL="457200" lvl="1" indent="0" eaLnBrk="1" hangingPunct="1">
              <a:buNone/>
            </a:pPr>
            <a:r>
              <a:rPr lang="de-DE" altLang="de-DE" dirty="0"/>
              <a:t>1. Kein Schutz für Ideen</a:t>
            </a:r>
          </a:p>
          <a:p>
            <a:pPr lvl="2" eaLnBrk="1" hangingPunct="1"/>
            <a:r>
              <a:rPr lang="de-DE" altLang="de-DE" dirty="0"/>
              <a:t>Nur Ergebnis des Schaffensprozesses ist </a:t>
            </a:r>
            <a:r>
              <a:rPr lang="de-DE" altLang="de-DE" dirty="0" err="1"/>
              <a:t>schützbar</a:t>
            </a:r>
            <a:r>
              <a:rPr lang="de-DE" altLang="de-DE" dirty="0"/>
              <a:t> nicht die dahinterstehende Idee (Problem: Schutz einer Geschäftsidee (Know-how“,  </a:t>
            </a:r>
            <a:r>
              <a:rPr lang="de-DE" altLang="de-DE" dirty="0" err="1"/>
              <a:t>Rsp</a:t>
            </a:r>
            <a:r>
              <a:rPr lang="de-DE" altLang="de-DE" dirty="0"/>
              <a:t> OGH 8.3.1994, 4 Ob 16/94 „Hallo Pizza“)</a:t>
            </a:r>
          </a:p>
          <a:p>
            <a:pPr lvl="2" eaLnBrk="1" hangingPunct="1"/>
            <a:r>
              <a:rPr lang="de-DE" altLang="de-DE" dirty="0"/>
              <a:t>„</a:t>
            </a:r>
            <a:r>
              <a:rPr lang="de-DE" altLang="de-DE" dirty="0" err="1"/>
              <a:t>Energy</a:t>
            </a:r>
            <a:r>
              <a:rPr lang="de-DE" altLang="de-DE" dirty="0"/>
              <a:t>-Drink-Idee“ steht jedem zu (</a:t>
            </a:r>
            <a:r>
              <a:rPr lang="de-DE" altLang="de-DE" dirty="0" err="1"/>
              <a:t>Red</a:t>
            </a:r>
            <a:r>
              <a:rPr lang="de-DE" altLang="de-DE" dirty="0"/>
              <a:t> Bull </a:t>
            </a:r>
            <a:r>
              <a:rPr lang="de-DE" altLang="de-DE" dirty="0" err="1"/>
              <a:t>uvm</a:t>
            </a:r>
            <a:r>
              <a:rPr lang="de-DE" altLang="de-DE" dirty="0"/>
              <a:t>)</a:t>
            </a:r>
          </a:p>
          <a:p>
            <a:pPr marL="457200" lvl="1" indent="0" eaLnBrk="1" hangingPunct="1">
              <a:buNone/>
            </a:pPr>
            <a:r>
              <a:rPr lang="de-DE" altLang="de-DE" dirty="0"/>
              <a:t>2. Keine Erweiterung der Schutzrechte</a:t>
            </a:r>
          </a:p>
          <a:p>
            <a:pPr lvl="2" eaLnBrk="1" hangingPunct="1"/>
            <a:r>
              <a:rPr lang="de-DE" altLang="de-DE" dirty="0"/>
              <a:t>„Hilfsanker“: UWG</a:t>
            </a:r>
          </a:p>
          <a:p>
            <a:pPr marL="457200" lvl="1" indent="0" eaLnBrk="1" hangingPunct="1">
              <a:buNone/>
            </a:pPr>
            <a:r>
              <a:rPr lang="de-DE" altLang="de-DE" dirty="0"/>
              <a:t>3. Territorialitätsprinzip</a:t>
            </a:r>
          </a:p>
          <a:p>
            <a:pPr lvl="2" eaLnBrk="1" hangingPunct="1"/>
            <a:r>
              <a:rPr lang="de-DE" altLang="de-DE" dirty="0"/>
              <a:t>„weltweiter Schutz“ gibt es nicht</a:t>
            </a:r>
          </a:p>
        </p:txBody>
      </p:sp>
    </p:spTree>
    <p:extLst>
      <p:ext uri="{BB962C8B-B14F-4D97-AF65-F5344CB8AC3E}">
        <p14:creationId xmlns:p14="http://schemas.microsoft.com/office/powerpoint/2010/main" val="148805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de-DE" altLang="de-DE"/>
          </a:p>
        </p:txBody>
      </p:sp>
      <p:sp>
        <p:nvSpPr>
          <p:cNvPr id="10243" name="Rectangle 3"/>
          <p:cNvSpPr>
            <a:spLocks noGrp="1" noChangeArrowheads="1"/>
          </p:cNvSpPr>
          <p:nvPr>
            <p:ph type="body" idx="1"/>
          </p:nvPr>
        </p:nvSpPr>
        <p:spPr>
          <a:xfrm>
            <a:off x="755576" y="1556792"/>
            <a:ext cx="8229600" cy="4525963"/>
          </a:xfrm>
        </p:spPr>
        <p:txBody>
          <a:bodyPr/>
          <a:lstStyle/>
          <a:p>
            <a:pPr marL="0" indent="0" eaLnBrk="1" hangingPunct="1">
              <a:buNone/>
            </a:pPr>
            <a:r>
              <a:rPr lang="de-DE" altLang="de-DE" sz="2800" dirty="0"/>
              <a:t>4. Registerprinzip</a:t>
            </a:r>
          </a:p>
          <a:p>
            <a:pPr lvl="1" eaLnBrk="1" hangingPunct="1"/>
            <a:r>
              <a:rPr lang="de-DE" altLang="de-DE" sz="2400" dirty="0"/>
              <a:t>Schutzrechte nur durch Registrierung</a:t>
            </a:r>
          </a:p>
          <a:p>
            <a:pPr lvl="1" eaLnBrk="1" hangingPunct="1"/>
            <a:r>
              <a:rPr lang="de-DE" altLang="de-DE" sz="2400" dirty="0"/>
              <a:t>Rechtssicherheit (besteht Schutz schon?)</a:t>
            </a:r>
          </a:p>
          <a:p>
            <a:pPr lvl="1" eaLnBrk="1" hangingPunct="1"/>
            <a:r>
              <a:rPr lang="de-DE" altLang="de-DE" sz="2400" dirty="0"/>
              <a:t>Transparenz</a:t>
            </a:r>
          </a:p>
          <a:p>
            <a:pPr lvl="1" eaLnBrk="1" hangingPunct="1"/>
            <a:r>
              <a:rPr lang="de-DE" altLang="de-DE" sz="2400" dirty="0"/>
              <a:t>Gilt nicht für das </a:t>
            </a:r>
            <a:r>
              <a:rPr lang="de-DE" altLang="de-DE" sz="2400" dirty="0" err="1"/>
              <a:t>UrhR</a:t>
            </a:r>
            <a:r>
              <a:rPr lang="de-DE" altLang="de-DE" sz="2400" dirty="0"/>
              <a:t> </a:t>
            </a:r>
          </a:p>
          <a:p>
            <a:pPr marL="0" indent="0" eaLnBrk="1" hangingPunct="1">
              <a:buNone/>
            </a:pPr>
            <a:r>
              <a:rPr lang="de-DE" altLang="de-DE" sz="2800" dirty="0"/>
              <a:t>5. Ausschließlichkeitsprinzip</a:t>
            </a:r>
          </a:p>
          <a:p>
            <a:pPr lvl="1" eaLnBrk="1" hangingPunct="1"/>
            <a:r>
              <a:rPr lang="de-DE" altLang="de-DE" sz="2400" dirty="0"/>
              <a:t> Ausschluss Dritter vom geschützten Ergebnis</a:t>
            </a:r>
          </a:p>
          <a:p>
            <a:pPr lvl="1" eaLnBrk="1" hangingPunct="1"/>
            <a:r>
              <a:rPr lang="de-DE" altLang="de-DE" sz="2400" dirty="0"/>
              <a:t> Ausnahme: Zwangslizenz (§ 58 </a:t>
            </a:r>
            <a:r>
              <a:rPr lang="de-DE" altLang="de-DE" sz="2400" dirty="0" err="1"/>
              <a:t>UrhR</a:t>
            </a:r>
            <a:r>
              <a:rPr lang="de-DE" altLang="de-DE" sz="2400" dirty="0"/>
              <a:t>, § 36 PatG), bestimmte Nutzungshandlungen eines Werkes sind nach UrhG frei (§§ 7, 41, 41a, 42 UrhG)</a:t>
            </a:r>
          </a:p>
          <a:p>
            <a:pPr lvl="1" eaLnBrk="1" hangingPunct="1"/>
            <a:endParaRPr lang="de-DE" altLang="de-DE" sz="2400" dirty="0"/>
          </a:p>
          <a:p>
            <a:pPr lvl="1" eaLnBrk="1" hangingPunct="1"/>
            <a:endParaRPr lang="de-DE" altLang="de-DE" sz="2400" dirty="0"/>
          </a:p>
        </p:txBody>
      </p:sp>
    </p:spTree>
    <p:extLst>
      <p:ext uri="{BB962C8B-B14F-4D97-AF65-F5344CB8AC3E}">
        <p14:creationId xmlns:p14="http://schemas.microsoft.com/office/powerpoint/2010/main" val="932862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4"/>
          <p:cNvSpPr>
            <a:spLocks noGrp="1" noChangeArrowheads="1"/>
          </p:cNvSpPr>
          <p:nvPr>
            <p:ph type="body" sz="half" idx="1"/>
          </p:nvPr>
        </p:nvSpPr>
        <p:spPr>
          <a:xfrm>
            <a:off x="457200" y="1600201"/>
            <a:ext cx="4474840" cy="2188840"/>
          </a:xfrm>
          <a:noFill/>
        </p:spPr>
        <p:txBody>
          <a:bodyPr>
            <a:normAutofit lnSpcReduction="10000"/>
          </a:bodyPr>
          <a:lstStyle/>
          <a:p>
            <a:pPr eaLnBrk="1" hangingPunct="1">
              <a:buFontTx/>
              <a:buNone/>
            </a:pPr>
            <a:r>
              <a:rPr lang="de-DE" sz="2400" dirty="0">
                <a:solidFill>
                  <a:srgbClr val="AF1418"/>
                </a:solidFill>
                <a:effectLst>
                  <a:outerShdw blurRad="38100" dist="38100" dir="2700000" algn="tl">
                    <a:srgbClr val="000000">
                      <a:alpha val="43137"/>
                    </a:srgbClr>
                  </a:outerShdw>
                </a:effectLst>
              </a:rPr>
              <a:t>MARKENSCHUTZ</a:t>
            </a:r>
          </a:p>
          <a:p>
            <a:pPr marL="342900" lvl="1" indent="-342900">
              <a:lnSpc>
                <a:spcPct val="80000"/>
              </a:lnSpc>
              <a:buClr>
                <a:srgbClr val="AF1418"/>
              </a:buClr>
              <a:buFont typeface="Arial" pitchFamily="34" charset="0"/>
              <a:buChar char="•"/>
            </a:pPr>
            <a:r>
              <a:rPr lang="de-DE" dirty="0">
                <a:solidFill>
                  <a:srgbClr val="AF1418"/>
                </a:solidFill>
              </a:rPr>
              <a:t>Marke</a:t>
            </a:r>
          </a:p>
          <a:p>
            <a:pPr lvl="1">
              <a:lnSpc>
                <a:spcPct val="80000"/>
              </a:lnSpc>
              <a:buClr>
                <a:srgbClr val="AF1418"/>
              </a:buClr>
              <a:buFont typeface="Symbol" panose="05050102010706020507" pitchFamily="18" charset="2"/>
              <a:buChar char="+"/>
            </a:pPr>
            <a:r>
              <a:rPr lang="de-DE" sz="2100" dirty="0"/>
              <a:t>nationale Marke: Ern. alle 10 J.</a:t>
            </a:r>
          </a:p>
          <a:p>
            <a:pPr lvl="1" eaLnBrk="1" hangingPunct="1">
              <a:lnSpc>
                <a:spcPct val="80000"/>
              </a:lnSpc>
              <a:buClr>
                <a:srgbClr val="AF1418"/>
              </a:buClr>
              <a:buFont typeface="Symbol" panose="05050102010706020507" pitchFamily="18" charset="2"/>
              <a:buChar char="+"/>
            </a:pPr>
            <a:r>
              <a:rPr lang="de-DE" sz="2000" dirty="0"/>
              <a:t>Unionsmarke: Ern. alle 10 J.</a:t>
            </a:r>
          </a:p>
          <a:p>
            <a:pPr lvl="1" eaLnBrk="1" hangingPunct="1">
              <a:lnSpc>
                <a:spcPct val="80000"/>
              </a:lnSpc>
              <a:buClr>
                <a:srgbClr val="AF1418"/>
              </a:buClr>
              <a:buFont typeface="Symbol" panose="05050102010706020507" pitchFamily="18" charset="2"/>
              <a:buChar char="+"/>
            </a:pPr>
            <a:r>
              <a:rPr lang="de-DE" sz="2000" dirty="0"/>
              <a:t>internationale Marke: Ern. alle 10 J.</a:t>
            </a:r>
          </a:p>
          <a:p>
            <a:pPr lvl="1" eaLnBrk="1" hangingPunct="1">
              <a:lnSpc>
                <a:spcPct val="80000"/>
              </a:lnSpc>
              <a:buFontTx/>
              <a:buNone/>
            </a:pPr>
            <a:r>
              <a:rPr lang="de-DE" sz="2000" dirty="0"/>
              <a:t>	(MMA, MMP)</a:t>
            </a:r>
          </a:p>
          <a:p>
            <a:pPr eaLnBrk="1" hangingPunct="1">
              <a:lnSpc>
                <a:spcPct val="80000"/>
              </a:lnSpc>
              <a:buFontTx/>
              <a:buNone/>
            </a:pPr>
            <a:endParaRPr lang="de-DE" sz="2400" dirty="0">
              <a:solidFill>
                <a:srgbClr val="AF1418"/>
              </a:solidFill>
            </a:endParaRPr>
          </a:p>
        </p:txBody>
      </p:sp>
      <p:sp>
        <p:nvSpPr>
          <p:cNvPr id="11268" name="Rectangle 5"/>
          <p:cNvSpPr>
            <a:spLocks noGrp="1" noChangeArrowheads="1"/>
          </p:cNvSpPr>
          <p:nvPr>
            <p:ph type="body" sz="half" idx="2"/>
          </p:nvPr>
        </p:nvSpPr>
        <p:spPr>
          <a:xfrm>
            <a:off x="4932040" y="1557338"/>
            <a:ext cx="3749998" cy="4968006"/>
          </a:xfrm>
        </p:spPr>
        <p:txBody>
          <a:bodyPr>
            <a:normAutofit/>
          </a:bodyPr>
          <a:lstStyle/>
          <a:p>
            <a:pPr>
              <a:lnSpc>
                <a:spcPct val="80000"/>
              </a:lnSpc>
              <a:buNone/>
            </a:pPr>
            <a:r>
              <a:rPr lang="de-DE" sz="2400" dirty="0">
                <a:solidFill>
                  <a:srgbClr val="F6B4B6"/>
                </a:solidFill>
              </a:rPr>
              <a:t>	</a:t>
            </a:r>
            <a:r>
              <a:rPr lang="de-DE" sz="2200" dirty="0">
                <a:solidFill>
                  <a:srgbClr val="AF1418"/>
                </a:solidFill>
                <a:effectLst>
                  <a:outerShdw blurRad="38100" dist="38100" dir="2700000" algn="tl">
                    <a:srgbClr val="000000">
                      <a:alpha val="43137"/>
                    </a:srgbClr>
                  </a:outerShdw>
                </a:effectLst>
              </a:rPr>
              <a:t>ERFINDUNGSSCHUTZ</a:t>
            </a:r>
          </a:p>
          <a:p>
            <a:pPr marL="342900" lvl="1" indent="-342900">
              <a:lnSpc>
                <a:spcPct val="80000"/>
              </a:lnSpc>
              <a:buClr>
                <a:srgbClr val="AF1418"/>
              </a:buClr>
              <a:buFont typeface="Arial" pitchFamily="34" charset="0"/>
              <a:buChar char="•"/>
            </a:pPr>
            <a:r>
              <a:rPr lang="de-DE" sz="2200" dirty="0">
                <a:solidFill>
                  <a:srgbClr val="AF1418"/>
                </a:solidFill>
              </a:rPr>
              <a:t>Patent </a:t>
            </a:r>
          </a:p>
          <a:p>
            <a:pPr lvl="1">
              <a:lnSpc>
                <a:spcPct val="80000"/>
              </a:lnSpc>
              <a:buClr>
                <a:srgbClr val="AF1418"/>
              </a:buClr>
              <a:buFont typeface="Symbol" panose="05050102010706020507" pitchFamily="18" charset="2"/>
              <a:buChar char="+"/>
            </a:pPr>
            <a:r>
              <a:rPr lang="de-DE" sz="1900" dirty="0"/>
              <a:t>nationales Patent</a:t>
            </a:r>
          </a:p>
          <a:p>
            <a:pPr lvl="1">
              <a:lnSpc>
                <a:spcPct val="80000"/>
              </a:lnSpc>
              <a:buClr>
                <a:srgbClr val="AF1418"/>
              </a:buClr>
              <a:buFont typeface="Symbol" panose="05050102010706020507" pitchFamily="18" charset="2"/>
              <a:buChar char="+"/>
            </a:pPr>
            <a:r>
              <a:rPr lang="de-DE" sz="1900" dirty="0"/>
              <a:t>internationale Patente (PCT Patent </a:t>
            </a:r>
            <a:r>
              <a:rPr lang="de-DE" sz="1900" dirty="0" err="1"/>
              <a:t>Cooperation</a:t>
            </a:r>
            <a:r>
              <a:rPr lang="de-DE" sz="1900" dirty="0"/>
              <a:t> Treaty (1 Anm. 156 Staaten – Stand Okt 22), EPÜ max. 20 J.</a:t>
            </a:r>
          </a:p>
          <a:p>
            <a:pPr marL="342900" lvl="1" indent="-342900">
              <a:lnSpc>
                <a:spcPct val="80000"/>
              </a:lnSpc>
              <a:buClr>
                <a:srgbClr val="AF1418"/>
              </a:buClr>
              <a:buFont typeface="Arial" pitchFamily="34" charset="0"/>
              <a:buChar char="•"/>
            </a:pPr>
            <a:r>
              <a:rPr lang="de-DE" sz="2200" dirty="0">
                <a:solidFill>
                  <a:srgbClr val="AF1418"/>
                </a:solidFill>
              </a:rPr>
              <a:t>Gebrauchsmuster</a:t>
            </a:r>
          </a:p>
          <a:p>
            <a:pPr lvl="1">
              <a:lnSpc>
                <a:spcPct val="80000"/>
              </a:lnSpc>
              <a:buClr>
                <a:srgbClr val="AF1418"/>
              </a:buClr>
              <a:buFont typeface="Symbol" panose="05050102010706020507" pitchFamily="18" charset="2"/>
              <a:buChar char="+"/>
            </a:pPr>
            <a:r>
              <a:rPr lang="de-DE" sz="1900" dirty="0"/>
              <a:t>nationale Gebrauchs-muster max. 10 J.</a:t>
            </a:r>
          </a:p>
          <a:p>
            <a:pPr lvl="1" eaLnBrk="1" hangingPunct="1">
              <a:lnSpc>
                <a:spcPct val="80000"/>
              </a:lnSpc>
              <a:buFontTx/>
              <a:buNone/>
            </a:pPr>
            <a:endParaRPr lang="de-DE" sz="2000" dirty="0"/>
          </a:p>
          <a:p>
            <a:pPr>
              <a:lnSpc>
                <a:spcPct val="80000"/>
              </a:lnSpc>
              <a:buNone/>
            </a:pPr>
            <a:r>
              <a:rPr lang="de-DE" sz="2200" dirty="0">
                <a:solidFill>
                  <a:srgbClr val="AF1418"/>
                </a:solidFill>
                <a:effectLst>
                  <a:outerShdw blurRad="38100" dist="38100" dir="2700000" algn="tl">
                    <a:srgbClr val="000000">
                      <a:alpha val="43137"/>
                    </a:srgbClr>
                  </a:outerShdw>
                </a:effectLst>
              </a:rPr>
              <a:t>URHEBERRECHTSCHUTZ</a:t>
            </a:r>
          </a:p>
          <a:p>
            <a:pPr>
              <a:lnSpc>
                <a:spcPct val="80000"/>
              </a:lnSpc>
              <a:buNone/>
            </a:pPr>
            <a:r>
              <a:rPr lang="de-DE" sz="2200" dirty="0">
                <a:solidFill>
                  <a:srgbClr val="AF1418"/>
                </a:solidFill>
                <a:effectLst>
                  <a:outerShdw blurRad="38100" dist="38100" dir="2700000" algn="tl">
                    <a:srgbClr val="000000">
                      <a:alpha val="43137"/>
                    </a:srgbClr>
                  </a:outerShdw>
                </a:effectLst>
              </a:rPr>
              <a:t>WETTBEWERBSSCHUTZ</a:t>
            </a:r>
          </a:p>
        </p:txBody>
      </p:sp>
      <p:sp>
        <p:nvSpPr>
          <p:cNvPr id="11269" name="Rectangle 8"/>
          <p:cNvSpPr>
            <a:spLocks noGrp="1" noChangeArrowheads="1"/>
          </p:cNvSpPr>
          <p:nvPr>
            <p:ph type="title"/>
          </p:nvPr>
        </p:nvSpPr>
        <p:spPr>
          <a:xfrm>
            <a:off x="539873" y="332656"/>
            <a:ext cx="7886700" cy="1046424"/>
          </a:xfrm>
          <a:solidFill>
            <a:srgbClr val="AF1418"/>
          </a:solidFill>
        </p:spPr>
        <p:txBody>
          <a:bodyPr/>
          <a:lstStyle/>
          <a:p>
            <a:pPr algn="ctr" eaLnBrk="1" hangingPunct="1"/>
            <a:r>
              <a:rPr lang="de-DE" dirty="0">
                <a:solidFill>
                  <a:schemeClr val="bg1"/>
                </a:solidFill>
              </a:rPr>
              <a:t>Innovationsschutz Allgemein</a:t>
            </a:r>
            <a:r>
              <a:rPr lang="de-DE" dirty="0"/>
              <a:t> </a:t>
            </a:r>
          </a:p>
        </p:txBody>
      </p:sp>
      <p:sp>
        <p:nvSpPr>
          <p:cNvPr id="2" name="Textfeld 1"/>
          <p:cNvSpPr txBox="1"/>
          <p:nvPr/>
        </p:nvSpPr>
        <p:spPr>
          <a:xfrm>
            <a:off x="467544" y="4077072"/>
            <a:ext cx="4176464" cy="2083647"/>
          </a:xfrm>
          <a:prstGeom prst="rect">
            <a:avLst/>
          </a:prstGeom>
          <a:noFill/>
        </p:spPr>
        <p:txBody>
          <a:bodyPr wrap="square" rtlCol="0">
            <a:spAutoFit/>
          </a:bodyPr>
          <a:lstStyle/>
          <a:p>
            <a:pPr>
              <a:lnSpc>
                <a:spcPct val="150000"/>
              </a:lnSpc>
            </a:pPr>
            <a:r>
              <a:rPr lang="de-DE" sz="2200" dirty="0">
                <a:solidFill>
                  <a:srgbClr val="AF1418"/>
                </a:solidFill>
                <a:effectLst>
                  <a:outerShdw blurRad="38100" dist="38100" dir="2700000" algn="tl">
                    <a:srgbClr val="000000">
                      <a:alpha val="43137"/>
                    </a:srgbClr>
                  </a:outerShdw>
                </a:effectLst>
              </a:rPr>
              <a:t>DESIGNSCHUTZ</a:t>
            </a:r>
          </a:p>
          <a:p>
            <a:pPr marL="342900" indent="-342900">
              <a:lnSpc>
                <a:spcPct val="80000"/>
              </a:lnSpc>
              <a:buFont typeface="Arial" panose="020B0604020202020204" pitchFamily="34" charset="0"/>
              <a:buChar char="•"/>
            </a:pPr>
            <a:r>
              <a:rPr lang="de-DE" sz="2200" dirty="0">
                <a:solidFill>
                  <a:srgbClr val="AF1418"/>
                </a:solidFill>
              </a:rPr>
              <a:t>Geschmacksmuster </a:t>
            </a:r>
          </a:p>
          <a:p>
            <a:pPr marL="800100" lvl="1" indent="-342900">
              <a:lnSpc>
                <a:spcPct val="80000"/>
              </a:lnSpc>
              <a:buClr>
                <a:srgbClr val="AF1418"/>
              </a:buClr>
              <a:buFont typeface="Symbol" panose="05050102010706020507" pitchFamily="18" charset="2"/>
              <a:buChar char="+"/>
            </a:pPr>
            <a:r>
              <a:rPr lang="de-DE" sz="1900" dirty="0"/>
              <a:t>nationales Muster: 5/25</a:t>
            </a:r>
          </a:p>
          <a:p>
            <a:pPr marL="800100" lvl="1" indent="-342900">
              <a:lnSpc>
                <a:spcPct val="80000"/>
              </a:lnSpc>
              <a:buClr>
                <a:srgbClr val="AF1418"/>
              </a:buClr>
              <a:buFont typeface="Symbol" panose="05050102010706020507" pitchFamily="18" charset="2"/>
              <a:buChar char="+"/>
            </a:pPr>
            <a:r>
              <a:rPr lang="de-DE" sz="1900" dirty="0"/>
              <a:t>Gemeinschaftsgeschmacks-muster: 5/25 J.</a:t>
            </a:r>
          </a:p>
          <a:p>
            <a:pPr marL="800100" lvl="1" indent="-342900">
              <a:lnSpc>
                <a:spcPct val="80000"/>
              </a:lnSpc>
              <a:buClr>
                <a:srgbClr val="AF1418"/>
              </a:buClr>
              <a:buFont typeface="Symbol" panose="05050102010706020507" pitchFamily="18" charset="2"/>
              <a:buChar char="+"/>
            </a:pPr>
            <a:r>
              <a:rPr lang="de-DE" sz="1900" dirty="0"/>
              <a:t>internationales Muster</a:t>
            </a:r>
          </a:p>
          <a:p>
            <a:endParaRPr lang="de-AT" dirty="0"/>
          </a:p>
        </p:txBody>
      </p:sp>
    </p:spTree>
    <p:extLst>
      <p:ext uri="{BB962C8B-B14F-4D97-AF65-F5344CB8AC3E}">
        <p14:creationId xmlns:p14="http://schemas.microsoft.com/office/powerpoint/2010/main" val="2672562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468313" y="2783993"/>
            <a:ext cx="8229600" cy="1143000"/>
          </a:xfrm>
          <a:prstGeom prst="rect">
            <a:avLst/>
          </a:prstGeom>
          <a:solidFill>
            <a:srgbClr val="AF1418"/>
          </a:solidFill>
          <a:ln w="9525">
            <a:noFill/>
            <a:miter lim="800000"/>
            <a:headEnd/>
            <a:tailEnd/>
          </a:ln>
        </p:spPr>
        <p:txBody>
          <a:bodyPr anchor="ctr"/>
          <a:lstStyle/>
          <a:p>
            <a:pPr algn="ctr"/>
            <a:r>
              <a:rPr lang="de-DE" sz="4400" dirty="0">
                <a:solidFill>
                  <a:schemeClr val="bg1"/>
                </a:solidFill>
              </a:rPr>
              <a:t>Marke und Franchise</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0227" y="0"/>
            <a:ext cx="3483773" cy="491538"/>
          </a:xfrm>
          <a:prstGeom prst="rect">
            <a:avLst/>
          </a:prstGeom>
        </p:spPr>
      </p:pic>
    </p:spTree>
    <p:extLst>
      <p:ext uri="{BB962C8B-B14F-4D97-AF65-F5344CB8AC3E}">
        <p14:creationId xmlns:p14="http://schemas.microsoft.com/office/powerpoint/2010/main" val="23746033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481973" y="116632"/>
            <a:ext cx="8229600" cy="1296144"/>
          </a:xfrm>
          <a:prstGeom prst="rect">
            <a:avLst/>
          </a:prstGeom>
          <a:solidFill>
            <a:srgbClr val="AF1418"/>
          </a:solidFill>
          <a:ln w="9525">
            <a:noFill/>
            <a:miter lim="800000"/>
            <a:headEnd/>
            <a:tailEnd/>
          </a:ln>
        </p:spPr>
        <p:txBody>
          <a:bodyPr anchor="ctr"/>
          <a:lstStyle/>
          <a:p>
            <a:pPr algn="ctr"/>
            <a:r>
              <a:rPr lang="de-DE" sz="4400" dirty="0">
                <a:solidFill>
                  <a:schemeClr val="bg1"/>
                </a:solidFill>
              </a:rPr>
              <a:t>AT: nationales Markenrecht </a:t>
            </a:r>
          </a:p>
          <a:p>
            <a:pPr algn="ctr"/>
            <a:r>
              <a:rPr lang="de-DE" sz="4400" dirty="0">
                <a:solidFill>
                  <a:schemeClr val="bg1"/>
                </a:solidFill>
              </a:rPr>
              <a:t>(EU-RL )</a:t>
            </a:r>
          </a:p>
        </p:txBody>
      </p:sp>
      <p:sp>
        <p:nvSpPr>
          <p:cNvPr id="2" name="Rechteck 1"/>
          <p:cNvSpPr/>
          <p:nvPr/>
        </p:nvSpPr>
        <p:spPr>
          <a:xfrm>
            <a:off x="471512" y="1772815"/>
            <a:ext cx="8229600" cy="3385799"/>
          </a:xfrm>
          <a:prstGeom prst="rect">
            <a:avLst/>
          </a:prstGeom>
        </p:spPr>
        <p:txBody>
          <a:bodyPr wrap="square">
            <a:spAutoFit/>
          </a:bodyPr>
          <a:lstStyle/>
          <a:p>
            <a:pPr>
              <a:lnSpc>
                <a:spcPct val="120000"/>
              </a:lnSpc>
            </a:pPr>
            <a:r>
              <a:rPr lang="de-DE" dirty="0">
                <a:latin typeface="Arial"/>
              </a:rPr>
              <a:t>„Marken können Zeichen aller Art sein, insbesondere Wörter, einschließlich Personennamen, oder Abbildungen, Buchstaben, </a:t>
            </a:r>
          </a:p>
          <a:p>
            <a:pPr>
              <a:lnSpc>
                <a:spcPct val="120000"/>
              </a:lnSpc>
            </a:pPr>
            <a:r>
              <a:rPr lang="de-DE" dirty="0">
                <a:latin typeface="Arial"/>
              </a:rPr>
              <a:t>Zahlen, Farben, die Form oder Verpackung der Ware oder Klänge, </a:t>
            </a:r>
          </a:p>
          <a:p>
            <a:pPr>
              <a:lnSpc>
                <a:spcPct val="120000"/>
              </a:lnSpc>
            </a:pPr>
            <a:r>
              <a:rPr lang="de-DE" dirty="0">
                <a:latin typeface="Arial"/>
              </a:rPr>
              <a:t>soweit solche Zeichen geeignet sind, </a:t>
            </a:r>
          </a:p>
          <a:p>
            <a:pPr>
              <a:lnSpc>
                <a:spcPct val="120000"/>
              </a:lnSpc>
            </a:pPr>
            <a:r>
              <a:rPr lang="de-DE" dirty="0">
                <a:latin typeface="Arial"/>
              </a:rPr>
              <a:t>a) Waren oder Dienstleistungen eines Unternehmens </a:t>
            </a:r>
          </a:p>
          <a:p>
            <a:pPr>
              <a:lnSpc>
                <a:spcPct val="120000"/>
              </a:lnSpc>
            </a:pPr>
            <a:r>
              <a:rPr lang="de-DE" dirty="0">
                <a:latin typeface="Arial"/>
              </a:rPr>
              <a:t>von denjenigen anderer Unternehmen </a:t>
            </a:r>
            <a:r>
              <a:rPr lang="de-DE" dirty="0">
                <a:solidFill>
                  <a:srgbClr val="AF1418"/>
                </a:solidFill>
                <a:latin typeface="Arial"/>
              </a:rPr>
              <a:t>zu unterscheiden </a:t>
            </a:r>
            <a:r>
              <a:rPr lang="de-DE" dirty="0">
                <a:latin typeface="Arial"/>
              </a:rPr>
              <a:t>und </a:t>
            </a:r>
          </a:p>
          <a:p>
            <a:pPr>
              <a:lnSpc>
                <a:spcPct val="120000"/>
              </a:lnSpc>
            </a:pPr>
            <a:r>
              <a:rPr lang="de-DE" dirty="0">
                <a:latin typeface="Arial"/>
              </a:rPr>
              <a:t>b) in dem Register der Unionsmarken (im Folgenden ‚Register‘) in einer Weise dargestellt zu werden, dass die zuständigen Behörden und das Publikum den Gegenstand des dem Inhaber einer solchen Marke gewährten Schutzes </a:t>
            </a:r>
            <a:r>
              <a:rPr lang="de-DE" dirty="0">
                <a:solidFill>
                  <a:srgbClr val="AF1418"/>
                </a:solidFill>
                <a:latin typeface="Arial"/>
              </a:rPr>
              <a:t>klar und eindeutig bestimmen </a:t>
            </a:r>
            <a:r>
              <a:rPr lang="de-DE" dirty="0">
                <a:latin typeface="Arial"/>
              </a:rPr>
              <a:t>können.“ </a:t>
            </a:r>
          </a:p>
        </p:txBody>
      </p:sp>
    </p:spTree>
    <p:extLst>
      <p:ext uri="{BB962C8B-B14F-4D97-AF65-F5344CB8AC3E}">
        <p14:creationId xmlns:p14="http://schemas.microsoft.com/office/powerpoint/2010/main" val="26191585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a:xfrm>
            <a:off x="468313" y="476250"/>
            <a:ext cx="8229600" cy="1143000"/>
          </a:xfrm>
        </p:spPr>
        <p:txBody>
          <a:bodyPr>
            <a:normAutofit fontScale="90000"/>
          </a:bodyPr>
          <a:lstStyle/>
          <a:p>
            <a:pPr eaLnBrk="1" hangingPunct="1"/>
            <a:br>
              <a:rPr lang="de-DE" sz="4000" dirty="0">
                <a:solidFill>
                  <a:schemeClr val="folHlink"/>
                </a:solidFill>
              </a:rPr>
            </a:br>
            <a:endParaRPr lang="de-DE" sz="4000" dirty="0">
              <a:solidFill>
                <a:schemeClr val="folHlink"/>
              </a:solidFill>
            </a:endParaRPr>
          </a:p>
        </p:txBody>
      </p:sp>
      <p:sp>
        <p:nvSpPr>
          <p:cNvPr id="4" name="Rectangle 4"/>
          <p:cNvSpPr>
            <a:spLocks noChangeArrowheads="1"/>
          </p:cNvSpPr>
          <p:nvPr/>
        </p:nvSpPr>
        <p:spPr bwMode="auto">
          <a:xfrm>
            <a:off x="468313" y="260350"/>
            <a:ext cx="8229600" cy="1143000"/>
          </a:xfrm>
          <a:prstGeom prst="rect">
            <a:avLst/>
          </a:prstGeom>
          <a:solidFill>
            <a:srgbClr val="AF1418"/>
          </a:solidFill>
          <a:ln w="9525">
            <a:noFill/>
            <a:miter lim="800000"/>
            <a:headEnd/>
            <a:tailEnd/>
          </a:ln>
        </p:spPr>
        <p:txBody>
          <a:bodyPr anchor="ctr"/>
          <a:lstStyle/>
          <a:p>
            <a:pPr algn="ctr"/>
            <a:r>
              <a:rPr lang="de-DE" sz="4400" dirty="0">
                <a:solidFill>
                  <a:schemeClr val="bg1"/>
                </a:solidFill>
              </a:rPr>
              <a:t>Arten der Marke</a:t>
            </a:r>
          </a:p>
        </p:txBody>
      </p:sp>
      <p:sp>
        <p:nvSpPr>
          <p:cNvPr id="2" name="Inhaltsplatzhalter 1"/>
          <p:cNvSpPr>
            <a:spLocks noGrp="1"/>
          </p:cNvSpPr>
          <p:nvPr>
            <p:ph idx="1"/>
          </p:nvPr>
        </p:nvSpPr>
        <p:spPr>
          <a:xfrm>
            <a:off x="457200" y="1855787"/>
            <a:ext cx="8229600" cy="4525963"/>
          </a:xfrm>
        </p:spPr>
        <p:txBody>
          <a:bodyPr>
            <a:normAutofit fontScale="62500" lnSpcReduction="20000"/>
          </a:bodyPr>
          <a:lstStyle/>
          <a:p>
            <a:pPr>
              <a:buClr>
                <a:srgbClr val="C00000"/>
              </a:buClr>
              <a:buFont typeface="Symbol" panose="05050102010706020507" pitchFamily="18" charset="2"/>
              <a:buChar char="+"/>
            </a:pPr>
            <a:r>
              <a:rPr lang="de-AT" sz="3400" dirty="0"/>
              <a:t>Wortmarke</a:t>
            </a:r>
          </a:p>
          <a:p>
            <a:pPr>
              <a:buClr>
                <a:srgbClr val="C00000"/>
              </a:buClr>
              <a:buFont typeface="Symbol" panose="05050102010706020507" pitchFamily="18" charset="2"/>
              <a:buChar char="+"/>
            </a:pPr>
            <a:r>
              <a:rPr lang="de-AT" sz="3400" dirty="0"/>
              <a:t>Bildmarke </a:t>
            </a:r>
          </a:p>
          <a:p>
            <a:pPr>
              <a:buClr>
                <a:srgbClr val="C00000"/>
              </a:buClr>
              <a:buFont typeface="Symbol" panose="05050102010706020507" pitchFamily="18" charset="2"/>
              <a:buChar char="+"/>
            </a:pPr>
            <a:r>
              <a:rPr lang="de-AT" sz="3400" dirty="0"/>
              <a:t>Bildmarke mit Wortelementen</a:t>
            </a:r>
          </a:p>
          <a:p>
            <a:pPr>
              <a:buClr>
                <a:srgbClr val="C00000"/>
              </a:buClr>
              <a:buFont typeface="Symbol" panose="05050102010706020507" pitchFamily="18" charset="2"/>
              <a:buChar char="+"/>
            </a:pPr>
            <a:r>
              <a:rPr lang="de-AT" sz="3400" dirty="0"/>
              <a:t>Positionsmarke</a:t>
            </a:r>
          </a:p>
          <a:p>
            <a:pPr>
              <a:buClr>
                <a:srgbClr val="C00000"/>
              </a:buClr>
              <a:buFont typeface="Symbol" panose="05050102010706020507" pitchFamily="18" charset="2"/>
              <a:buChar char="+"/>
            </a:pPr>
            <a:r>
              <a:rPr lang="de-AT" sz="3400" dirty="0" err="1"/>
              <a:t>Hörmarke</a:t>
            </a:r>
            <a:r>
              <a:rPr lang="de-AT" sz="3400" dirty="0"/>
              <a:t> </a:t>
            </a:r>
          </a:p>
          <a:p>
            <a:pPr>
              <a:buClr>
                <a:srgbClr val="C00000"/>
              </a:buClr>
              <a:buFont typeface="Symbol" panose="05050102010706020507" pitchFamily="18" charset="2"/>
              <a:buChar char="+"/>
            </a:pPr>
            <a:r>
              <a:rPr lang="de-AT" sz="3400" dirty="0"/>
              <a:t>Mustermarke</a:t>
            </a:r>
          </a:p>
          <a:p>
            <a:pPr>
              <a:buClr>
                <a:srgbClr val="C00000"/>
              </a:buClr>
              <a:buFont typeface="Symbol" panose="05050102010706020507" pitchFamily="18" charset="2"/>
              <a:buChar char="+"/>
            </a:pPr>
            <a:r>
              <a:rPr lang="de-AT" sz="3400" dirty="0"/>
              <a:t>Farbmarke (aus einer Farbe oder mit Kombinationen)</a:t>
            </a:r>
          </a:p>
          <a:p>
            <a:pPr>
              <a:buClr>
                <a:srgbClr val="C00000"/>
              </a:buClr>
              <a:buFont typeface="Symbol" panose="05050102010706020507" pitchFamily="18" charset="2"/>
              <a:buChar char="+"/>
            </a:pPr>
            <a:r>
              <a:rPr lang="de-AT" sz="3400" dirty="0"/>
              <a:t>Formmarke (mit/ohne Wortelementen)</a:t>
            </a:r>
          </a:p>
          <a:p>
            <a:pPr>
              <a:buClr>
                <a:srgbClr val="C00000"/>
              </a:buClr>
              <a:buFont typeface="Symbol" panose="05050102010706020507" pitchFamily="18" charset="2"/>
              <a:buChar char="+"/>
            </a:pPr>
            <a:r>
              <a:rPr lang="de-AT" sz="3400" dirty="0"/>
              <a:t>Hologrammmarke </a:t>
            </a:r>
          </a:p>
          <a:p>
            <a:pPr>
              <a:buClr>
                <a:srgbClr val="C00000"/>
              </a:buClr>
              <a:buFont typeface="Symbol" panose="05050102010706020507" pitchFamily="18" charset="2"/>
              <a:buChar char="+"/>
            </a:pPr>
            <a:r>
              <a:rPr lang="de-AT" sz="3400" dirty="0"/>
              <a:t>Bewegungsmarke</a:t>
            </a:r>
          </a:p>
          <a:p>
            <a:pPr>
              <a:buClr>
                <a:srgbClr val="C00000"/>
              </a:buClr>
              <a:buFont typeface="Symbol" panose="05050102010706020507" pitchFamily="18" charset="2"/>
              <a:buChar char="+"/>
            </a:pPr>
            <a:r>
              <a:rPr lang="de-AT" sz="3400" dirty="0"/>
              <a:t>Multimediamarke</a:t>
            </a:r>
          </a:p>
          <a:p>
            <a:pPr>
              <a:buClr>
                <a:srgbClr val="C00000"/>
              </a:buClr>
              <a:buFont typeface="Symbol" panose="05050102010706020507" pitchFamily="18" charset="2"/>
              <a:buChar char="+"/>
            </a:pPr>
            <a:r>
              <a:rPr lang="de-AT" sz="3400" dirty="0"/>
              <a:t>(Riech-, Geruchs- oder Duftmarke)</a:t>
            </a:r>
          </a:p>
          <a:p>
            <a:pPr marL="0" indent="0">
              <a:buClr>
                <a:srgbClr val="C00000"/>
              </a:buClr>
              <a:buNone/>
            </a:pPr>
            <a:r>
              <a:rPr lang="de-AT" dirty="0"/>
              <a:t> </a:t>
            </a:r>
          </a:p>
          <a:p>
            <a:endParaRPr lang="de-AT" dirty="0"/>
          </a:p>
        </p:txBody>
      </p:sp>
    </p:spTree>
    <p:extLst>
      <p:ext uri="{BB962C8B-B14F-4D97-AF65-F5344CB8AC3E}">
        <p14:creationId xmlns:p14="http://schemas.microsoft.com/office/powerpoint/2010/main" val="12127809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1819</Words>
  <Application>Microsoft Office PowerPoint</Application>
  <PresentationFormat>Bildschirmpräsentation (4:3)</PresentationFormat>
  <Paragraphs>243</Paragraphs>
  <Slides>35</Slides>
  <Notes>3</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35</vt:i4>
      </vt:variant>
    </vt:vector>
  </HeadingPairs>
  <TitlesOfParts>
    <vt:vector size="44" baseType="lpstr">
      <vt:lpstr>Arial</vt:lpstr>
      <vt:lpstr>Calibri</vt:lpstr>
      <vt:lpstr>Calibri Light</vt:lpstr>
      <vt:lpstr>Century Gothic</vt:lpstr>
      <vt:lpstr>Helvetica</vt:lpstr>
      <vt:lpstr>Symbol</vt:lpstr>
      <vt:lpstr>Verdana</vt:lpstr>
      <vt:lpstr>Wingdings</vt:lpstr>
      <vt:lpstr>Office</vt:lpstr>
      <vt:lpstr>PowerPoint-Präsentation</vt:lpstr>
      <vt:lpstr>Stolpersteine Marken- und Designschutz </vt:lpstr>
      <vt:lpstr>PowerPoint-Präsentation</vt:lpstr>
      <vt:lpstr>PowerPoint-Präsentation</vt:lpstr>
      <vt:lpstr>PowerPoint-Präsentation</vt:lpstr>
      <vt:lpstr>Innovationsschutz Allgemein </vt:lpstr>
      <vt:lpstr>PowerPoint-Präsentation</vt:lpstr>
      <vt:lpstr>PowerPoint-Präsentation</vt:lpstr>
      <vt:lpst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BGH, Urteil v. 25.04.2012- I ZR 156/10 - Orion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Funktion des Designs</vt:lpstr>
      <vt:lpstr>Begriff des Musters</vt:lpstr>
      <vt:lpstr>PowerPoint-Präsentation</vt:lpstr>
      <vt:lpstr>Schutzvoraussetzungen für ein Design</vt:lpstr>
      <vt:lpstr>„EU-Design“ Gemeinschaftsgeschmacksmuster </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Thomas Schneider</dc:creator>
  <cp:lastModifiedBy>Thomas Schneider</cp:lastModifiedBy>
  <cp:revision>84</cp:revision>
  <dcterms:created xsi:type="dcterms:W3CDTF">2022-02-01T14:40:30Z</dcterms:created>
  <dcterms:modified xsi:type="dcterms:W3CDTF">2024-03-04T15:55:59Z</dcterms:modified>
</cp:coreProperties>
</file>